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Merriweather Light"/>
      <p:regular r:id="rId20"/>
      <p:bold r:id="rId21"/>
      <p:italic r:id="rId22"/>
      <p:boldItalic r:id="rId23"/>
    </p:embeddedFont>
    <p:embeddedFont>
      <p:font typeface="Abril Fatface"/>
      <p:regular r:id="rId24"/>
    </p:embeddedFont>
    <p:embeddedFont>
      <p:font typeface="Vidaloka"/>
      <p:regular r:id="rId25"/>
    </p:embeddedFon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erriweatherLight-regular.fntdata"/><Relationship Id="rId22" Type="http://schemas.openxmlformats.org/officeDocument/2006/relationships/font" Target="fonts/MerriweatherLight-italic.fntdata"/><Relationship Id="rId21" Type="http://schemas.openxmlformats.org/officeDocument/2006/relationships/font" Target="fonts/MerriweatherLight-bold.fntdata"/><Relationship Id="rId24" Type="http://schemas.openxmlformats.org/officeDocument/2006/relationships/font" Target="fonts/AbrilFatface-regular.fntdata"/><Relationship Id="rId23" Type="http://schemas.openxmlformats.org/officeDocument/2006/relationships/font" Target="fonts/MerriweatherL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erriweather-regular.fntdata"/><Relationship Id="rId25" Type="http://schemas.openxmlformats.org/officeDocument/2006/relationships/font" Target="fonts/Vidaloka-regular.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erriweather-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a4993b569c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a4993b569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bf2448469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bbf244846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bbf2448469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bbf244846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a9a1a869b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ca9a1a869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ca9a1a869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ca9a1a86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4993b569c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4993b569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4993b569c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4993b569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4993b569c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4993b569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4993b569c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4993b569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4993b569c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4993b569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gradFill>
          <a:gsLst>
            <a:gs pos="0">
              <a:schemeClr val="accent6"/>
            </a:gs>
            <a:gs pos="50000">
              <a:schemeClr val="accent5"/>
            </a:gs>
            <a:gs pos="100000">
              <a:schemeClr val="dk1"/>
            </a:gs>
          </a:gsLst>
          <a:path path="circle">
            <a:fillToRect b="50%" l="50%" r="50%" t="50%"/>
          </a:path>
          <a:tileRect/>
        </a:gra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p:nvPr>
            <p:ph type="ctrTitle"/>
          </p:nvPr>
        </p:nvSpPr>
        <p:spPr>
          <a:xfrm>
            <a:off x="1517975" y="1257750"/>
            <a:ext cx="6108000" cy="2628000"/>
          </a:xfrm>
          <a:prstGeom prst="rect">
            <a:avLst/>
          </a:prstGeom>
          <a:effectLst>
            <a:outerShdw blurRad="85725" rotWithShape="0" algn="bl" dir="5400000" dist="19050">
              <a:schemeClr val="dk1">
                <a:alpha val="40000"/>
              </a:schemeClr>
            </a:outerShdw>
          </a:effectLst>
        </p:spPr>
        <p:txBody>
          <a:bodyPr anchorCtr="0" anchor="ctr" bIns="0" lIns="0" spcFirstLastPara="1" rIns="0" wrap="square" tIns="0">
            <a:noAutofit/>
          </a:bodyPr>
          <a:lstStyle>
            <a:lvl1pPr lvl="0" rtl="0" algn="ctr">
              <a:spcBef>
                <a:spcPts val="0"/>
              </a:spcBef>
              <a:spcAft>
                <a:spcPts val="0"/>
              </a:spcAft>
              <a:buClr>
                <a:schemeClr val="lt2"/>
              </a:buClr>
              <a:buSzPts val="4800"/>
              <a:buNone/>
              <a:defRPr sz="480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6" name="Shape 116"/>
        <p:cNvGrpSpPr/>
        <p:nvPr/>
      </p:nvGrpSpPr>
      <p:grpSpPr>
        <a:xfrm>
          <a:off x="0" y="0"/>
          <a:ext cx="0" cy="0"/>
          <a:chOff x="0" y="0"/>
          <a:chExt cx="0" cy="0"/>
        </a:xfrm>
      </p:grpSpPr>
      <p:sp>
        <p:nvSpPr>
          <p:cNvPr id="117" name="Google Shape;117;p11"/>
          <p:cNvSpPr txBox="1"/>
          <p:nvPr>
            <p:ph idx="12" type="sldNum"/>
          </p:nvPr>
        </p:nvSpPr>
        <p:spPr>
          <a:xfrm>
            <a:off x="4297650" y="4525025"/>
            <a:ext cx="548700" cy="36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118" name="Google Shape;118;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2"/>
            </a:gs>
            <a:gs pos="32000">
              <a:schemeClr val="accent3"/>
            </a:gs>
            <a:gs pos="75000">
              <a:schemeClr val="accent5"/>
            </a:gs>
            <a:gs pos="100000">
              <a:schemeClr val="dk1"/>
            </a:gs>
          </a:gsLst>
          <a:path path="circle">
            <a:fillToRect b="50%" l="50%" r="50%" t="50%"/>
          </a:path>
          <a:tileRect/>
        </a:gradFill>
      </p:bgPr>
    </p:bg>
    <p:spTree>
      <p:nvGrpSpPr>
        <p:cNvPr id="12" name="Shape 12"/>
        <p:cNvGrpSpPr/>
        <p:nvPr/>
      </p:nvGrpSpPr>
      <p:grpSpPr>
        <a:xfrm>
          <a:off x="0" y="0"/>
          <a:ext cx="0" cy="0"/>
          <a:chOff x="0" y="0"/>
          <a:chExt cx="0" cy="0"/>
        </a:xfrm>
      </p:grpSpPr>
      <p:grpSp>
        <p:nvGrpSpPr>
          <p:cNvPr id="13" name="Google Shape;13;p3"/>
          <p:cNvGrpSpPr/>
          <p:nvPr/>
        </p:nvGrpSpPr>
        <p:grpSpPr>
          <a:xfrm>
            <a:off x="0" y="-4"/>
            <a:ext cx="9144000" cy="5143506"/>
            <a:chOff x="0" y="-4"/>
            <a:chExt cx="9144000" cy="5143506"/>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p:nvPr/>
          </p:nvSpPr>
          <p:spPr>
            <a:xfrm>
              <a:off x="621650" y="621800"/>
              <a:ext cx="7908000" cy="3900300"/>
            </a:xfrm>
            <a:prstGeom prst="roundRect">
              <a:avLst>
                <a:gd fmla="val 740" name="adj"/>
              </a:avLst>
            </a:prstGeom>
            <a:solidFill>
              <a:schemeClr val="lt2"/>
            </a:solidFill>
            <a:ln>
              <a:noFill/>
            </a:ln>
            <a:effectLst>
              <a:outerShdw blurRad="214313" rotWithShape="0" algn="bl" dir="5400000" dist="38100">
                <a:schemeClr val="dk1">
                  <a:alpha val="6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 name="Google Shape;16;p3"/>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17" name="Google Shape;17;p3"/>
            <p:cNvPicPr preferRelativeResize="0"/>
            <p:nvPr/>
          </p:nvPicPr>
          <p:blipFill rotWithShape="1">
            <a:blip r:embed="rId4">
              <a:alphaModFix/>
            </a:blip>
            <a:srcRect b="0" l="0" r="22480" t="0"/>
            <a:stretch/>
          </p:blipFill>
          <p:spPr>
            <a:xfrm>
              <a:off x="8047947" y="1912825"/>
              <a:ext cx="1096050" cy="1945050"/>
            </a:xfrm>
            <a:prstGeom prst="rect">
              <a:avLst/>
            </a:prstGeom>
            <a:noFill/>
            <a:ln>
              <a:noFill/>
            </a:ln>
          </p:spPr>
        </p:pic>
        <p:pic>
          <p:nvPicPr>
            <p:cNvPr id="18" name="Google Shape;18;p3"/>
            <p:cNvPicPr preferRelativeResize="0"/>
            <p:nvPr/>
          </p:nvPicPr>
          <p:blipFill rotWithShape="1">
            <a:blip r:embed="rId5">
              <a:alphaModFix/>
            </a:blip>
            <a:srcRect b="0" l="0" r="0" t="40915"/>
            <a:stretch/>
          </p:blipFill>
          <p:spPr>
            <a:xfrm>
              <a:off x="787000" y="-4"/>
              <a:ext cx="1923550" cy="1475800"/>
            </a:xfrm>
            <a:prstGeom prst="rect">
              <a:avLst/>
            </a:prstGeom>
            <a:noFill/>
            <a:ln>
              <a:noFill/>
            </a:ln>
          </p:spPr>
        </p:pic>
        <p:pic>
          <p:nvPicPr>
            <p:cNvPr id="19" name="Google Shape;19;p3"/>
            <p:cNvPicPr preferRelativeResize="0"/>
            <p:nvPr/>
          </p:nvPicPr>
          <p:blipFill rotWithShape="1">
            <a:blip r:embed="rId6">
              <a:alphaModFix/>
            </a:blip>
            <a:srcRect b="27081" l="0" r="0" t="0"/>
            <a:stretch/>
          </p:blipFill>
          <p:spPr>
            <a:xfrm>
              <a:off x="215950" y="4149127"/>
              <a:ext cx="1902000" cy="994375"/>
            </a:xfrm>
            <a:prstGeom prst="rect">
              <a:avLst/>
            </a:prstGeom>
            <a:noFill/>
            <a:ln>
              <a:noFill/>
            </a:ln>
          </p:spPr>
        </p:pic>
      </p:grpSp>
      <p:sp>
        <p:nvSpPr>
          <p:cNvPr id="20" name="Google Shape;20;p3"/>
          <p:cNvSpPr txBox="1"/>
          <p:nvPr>
            <p:ph type="ctrTitle"/>
          </p:nvPr>
        </p:nvSpPr>
        <p:spPr>
          <a:xfrm>
            <a:off x="1344500" y="1583350"/>
            <a:ext cx="6455100" cy="1159800"/>
          </a:xfrm>
          <a:prstGeom prst="rect">
            <a:avLst/>
          </a:prstGeom>
        </p:spPr>
        <p:txBody>
          <a:bodyPr anchorCtr="0" anchor="ctr" bIns="0" lIns="0" spcFirstLastPara="1" rIns="0" wrap="square" tIns="0">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21" name="Google Shape;21;p3"/>
          <p:cNvSpPr txBox="1"/>
          <p:nvPr>
            <p:ph idx="1" type="subTitle"/>
          </p:nvPr>
        </p:nvSpPr>
        <p:spPr>
          <a:xfrm>
            <a:off x="1344500" y="2763852"/>
            <a:ext cx="64551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1600"/>
              <a:buNone/>
              <a:defRPr sz="1600">
                <a:solidFill>
                  <a:schemeClr val="dk2"/>
                </a:solidFill>
              </a:defRPr>
            </a:lvl1pPr>
            <a:lvl2pPr lvl="1" rtl="0" algn="ctr">
              <a:spcBef>
                <a:spcPts val="600"/>
              </a:spcBef>
              <a:spcAft>
                <a:spcPts val="0"/>
              </a:spcAft>
              <a:buClr>
                <a:schemeClr val="dk2"/>
              </a:buClr>
              <a:buSzPts val="2600"/>
              <a:buNone/>
              <a:defRPr sz="2600">
                <a:solidFill>
                  <a:schemeClr val="dk2"/>
                </a:solidFill>
              </a:defRPr>
            </a:lvl2pPr>
            <a:lvl3pPr lvl="2" rtl="0" algn="ctr">
              <a:spcBef>
                <a:spcPts val="600"/>
              </a:spcBef>
              <a:spcAft>
                <a:spcPts val="0"/>
              </a:spcAft>
              <a:buClr>
                <a:schemeClr val="dk2"/>
              </a:buClr>
              <a:buSzPts val="2600"/>
              <a:buNone/>
              <a:defRPr sz="2600">
                <a:solidFill>
                  <a:schemeClr val="dk2"/>
                </a:solidFill>
              </a:defRPr>
            </a:lvl3pPr>
            <a:lvl4pPr lvl="3" rtl="0" algn="ctr">
              <a:spcBef>
                <a:spcPts val="600"/>
              </a:spcBef>
              <a:spcAft>
                <a:spcPts val="0"/>
              </a:spcAft>
              <a:buClr>
                <a:schemeClr val="dk2"/>
              </a:buClr>
              <a:buSzPts val="2600"/>
              <a:buNone/>
              <a:defRPr sz="2600">
                <a:solidFill>
                  <a:schemeClr val="dk2"/>
                </a:solidFill>
              </a:defRPr>
            </a:lvl4pPr>
            <a:lvl5pPr lvl="4" rtl="0" algn="ctr">
              <a:spcBef>
                <a:spcPts val="600"/>
              </a:spcBef>
              <a:spcAft>
                <a:spcPts val="0"/>
              </a:spcAft>
              <a:buClr>
                <a:schemeClr val="dk2"/>
              </a:buClr>
              <a:buSzPts val="2600"/>
              <a:buNone/>
              <a:defRPr sz="2600">
                <a:solidFill>
                  <a:schemeClr val="dk2"/>
                </a:solidFill>
              </a:defRPr>
            </a:lvl5pPr>
            <a:lvl6pPr lvl="5" rtl="0" algn="ctr">
              <a:spcBef>
                <a:spcPts val="600"/>
              </a:spcBef>
              <a:spcAft>
                <a:spcPts val="0"/>
              </a:spcAft>
              <a:buClr>
                <a:schemeClr val="dk2"/>
              </a:buClr>
              <a:buSzPts val="2600"/>
              <a:buNone/>
              <a:defRPr sz="2600">
                <a:solidFill>
                  <a:schemeClr val="dk2"/>
                </a:solidFill>
              </a:defRPr>
            </a:lvl6pPr>
            <a:lvl7pPr lvl="6" rtl="0" algn="ctr">
              <a:spcBef>
                <a:spcPts val="600"/>
              </a:spcBef>
              <a:spcAft>
                <a:spcPts val="0"/>
              </a:spcAft>
              <a:buClr>
                <a:schemeClr val="dk2"/>
              </a:buClr>
              <a:buSzPts val="2600"/>
              <a:buNone/>
              <a:defRPr sz="2600">
                <a:solidFill>
                  <a:schemeClr val="dk2"/>
                </a:solidFill>
              </a:defRPr>
            </a:lvl7pPr>
            <a:lvl8pPr lvl="7" rtl="0" algn="ctr">
              <a:spcBef>
                <a:spcPts val="600"/>
              </a:spcBef>
              <a:spcAft>
                <a:spcPts val="0"/>
              </a:spcAft>
              <a:buClr>
                <a:schemeClr val="dk2"/>
              </a:buClr>
              <a:buSzPts val="2600"/>
              <a:buNone/>
              <a:defRPr sz="2600">
                <a:solidFill>
                  <a:schemeClr val="dk2"/>
                </a:solidFill>
              </a:defRPr>
            </a:lvl8pPr>
            <a:lvl9pPr lvl="8" rtl="0" algn="ctr">
              <a:spcBef>
                <a:spcPts val="600"/>
              </a:spcBef>
              <a:spcAft>
                <a:spcPts val="600"/>
              </a:spcAft>
              <a:buClr>
                <a:schemeClr val="dk2"/>
              </a:buClr>
              <a:buSzPts val="2600"/>
              <a:buNone/>
              <a:defRPr sz="26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2"/>
            </a:gs>
            <a:gs pos="32000">
              <a:schemeClr val="accent3"/>
            </a:gs>
            <a:gs pos="75000">
              <a:schemeClr val="accent5"/>
            </a:gs>
            <a:gs pos="100000">
              <a:schemeClr val="dk1"/>
            </a:gs>
          </a:gsLst>
          <a:path path="circle">
            <a:fillToRect b="50%" l="50%" r="50%" t="50%"/>
          </a:path>
          <a:tileRect/>
        </a:gradFill>
      </p:bgPr>
    </p:bg>
    <p:spTree>
      <p:nvGrpSpPr>
        <p:cNvPr id="22"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4"/>
          <p:cNvSpPr txBox="1"/>
          <p:nvPr>
            <p:ph idx="1" type="body"/>
          </p:nvPr>
        </p:nvSpPr>
        <p:spPr>
          <a:xfrm>
            <a:off x="2255275" y="1510750"/>
            <a:ext cx="4633200" cy="2121900"/>
          </a:xfrm>
          <a:prstGeom prst="rect">
            <a:avLst/>
          </a:prstGeom>
        </p:spPr>
        <p:txBody>
          <a:bodyPr anchorCtr="0" anchor="ctr" bIns="0" lIns="0" spcFirstLastPara="1" rIns="0" wrap="square" tIns="0">
            <a:noAutofit/>
          </a:bodyPr>
          <a:lstStyle>
            <a:lvl1pPr indent="-381000" lvl="0" marL="457200" rtl="0" algn="ctr">
              <a:spcBef>
                <a:spcPts val="0"/>
              </a:spcBef>
              <a:spcAft>
                <a:spcPts val="0"/>
              </a:spcAft>
              <a:buSzPts val="2400"/>
              <a:buFont typeface="Merriweather"/>
              <a:buChar char="●"/>
              <a:defRPr b="1" i="1" sz="2400">
                <a:latin typeface="Merriweather"/>
                <a:ea typeface="Merriweather"/>
                <a:cs typeface="Merriweather"/>
                <a:sym typeface="Merriweather"/>
              </a:defRPr>
            </a:lvl1pPr>
            <a:lvl2pPr indent="-381000" lvl="1" marL="914400" rtl="0" algn="ctr">
              <a:spcBef>
                <a:spcPts val="600"/>
              </a:spcBef>
              <a:spcAft>
                <a:spcPts val="0"/>
              </a:spcAft>
              <a:buSzPts val="2400"/>
              <a:buFont typeface="Merriweather"/>
              <a:buChar char="○"/>
              <a:defRPr b="1" i="1" sz="2400">
                <a:latin typeface="Merriweather"/>
                <a:ea typeface="Merriweather"/>
                <a:cs typeface="Merriweather"/>
                <a:sym typeface="Merriweather"/>
              </a:defRPr>
            </a:lvl2pPr>
            <a:lvl3pPr indent="-381000" lvl="2" marL="1371600" rtl="0" algn="ctr">
              <a:spcBef>
                <a:spcPts val="600"/>
              </a:spcBef>
              <a:spcAft>
                <a:spcPts val="0"/>
              </a:spcAft>
              <a:buSzPts val="2400"/>
              <a:buFont typeface="Merriweather"/>
              <a:buChar char="■"/>
              <a:defRPr b="1" i="1" sz="2400">
                <a:latin typeface="Merriweather"/>
                <a:ea typeface="Merriweather"/>
                <a:cs typeface="Merriweather"/>
                <a:sym typeface="Merriweather"/>
              </a:defRPr>
            </a:lvl3pPr>
            <a:lvl4pPr indent="-381000" lvl="3" marL="1828800" rtl="0" algn="ctr">
              <a:spcBef>
                <a:spcPts val="600"/>
              </a:spcBef>
              <a:spcAft>
                <a:spcPts val="0"/>
              </a:spcAft>
              <a:buSzPts val="2400"/>
              <a:buFont typeface="Merriweather"/>
              <a:buChar char="●"/>
              <a:defRPr b="1" i="1" sz="2400">
                <a:latin typeface="Merriweather"/>
                <a:ea typeface="Merriweather"/>
                <a:cs typeface="Merriweather"/>
                <a:sym typeface="Merriweather"/>
              </a:defRPr>
            </a:lvl4pPr>
            <a:lvl5pPr indent="-381000" lvl="4" marL="2286000" rtl="0" algn="ctr">
              <a:spcBef>
                <a:spcPts val="600"/>
              </a:spcBef>
              <a:spcAft>
                <a:spcPts val="0"/>
              </a:spcAft>
              <a:buSzPts val="2400"/>
              <a:buFont typeface="Merriweather"/>
              <a:buChar char="○"/>
              <a:defRPr b="1" i="1" sz="2400">
                <a:latin typeface="Merriweather"/>
                <a:ea typeface="Merriweather"/>
                <a:cs typeface="Merriweather"/>
                <a:sym typeface="Merriweather"/>
              </a:defRPr>
            </a:lvl5pPr>
            <a:lvl6pPr indent="-381000" lvl="5" marL="2743200" rtl="0" algn="ctr">
              <a:spcBef>
                <a:spcPts val="600"/>
              </a:spcBef>
              <a:spcAft>
                <a:spcPts val="0"/>
              </a:spcAft>
              <a:buSzPts val="2400"/>
              <a:buFont typeface="Merriweather"/>
              <a:buChar char="■"/>
              <a:defRPr b="1" i="1" sz="2400">
                <a:latin typeface="Merriweather"/>
                <a:ea typeface="Merriweather"/>
                <a:cs typeface="Merriweather"/>
                <a:sym typeface="Merriweather"/>
              </a:defRPr>
            </a:lvl6pPr>
            <a:lvl7pPr indent="-381000" lvl="6" marL="3200400" rtl="0" algn="ctr">
              <a:spcBef>
                <a:spcPts val="600"/>
              </a:spcBef>
              <a:spcAft>
                <a:spcPts val="0"/>
              </a:spcAft>
              <a:buSzPts val="2400"/>
              <a:buFont typeface="Merriweather"/>
              <a:buChar char="●"/>
              <a:defRPr b="1" i="1" sz="2400">
                <a:latin typeface="Merriweather"/>
                <a:ea typeface="Merriweather"/>
                <a:cs typeface="Merriweather"/>
                <a:sym typeface="Merriweather"/>
              </a:defRPr>
            </a:lvl7pPr>
            <a:lvl8pPr indent="-381000" lvl="7" marL="3657600" rtl="0" algn="ctr">
              <a:spcBef>
                <a:spcPts val="600"/>
              </a:spcBef>
              <a:spcAft>
                <a:spcPts val="0"/>
              </a:spcAft>
              <a:buSzPts val="2400"/>
              <a:buFont typeface="Merriweather"/>
              <a:buChar char="○"/>
              <a:defRPr b="1" i="1" sz="2400">
                <a:latin typeface="Merriweather"/>
                <a:ea typeface="Merriweather"/>
                <a:cs typeface="Merriweather"/>
                <a:sym typeface="Merriweather"/>
              </a:defRPr>
            </a:lvl8pPr>
            <a:lvl9pPr indent="-381000" lvl="8" marL="4114800" rtl="0" algn="ctr">
              <a:spcBef>
                <a:spcPts val="600"/>
              </a:spcBef>
              <a:spcAft>
                <a:spcPts val="600"/>
              </a:spcAft>
              <a:buSzPts val="2400"/>
              <a:buFont typeface="Merriweather"/>
              <a:buChar char="■"/>
              <a:defRPr b="1" i="1" sz="2400">
                <a:latin typeface="Merriweather"/>
                <a:ea typeface="Merriweather"/>
                <a:cs typeface="Merriweather"/>
                <a:sym typeface="Merriweather"/>
              </a:defRPr>
            </a:lvl9pPr>
          </a:lstStyle>
          <a:p/>
        </p:txBody>
      </p:sp>
      <p:sp>
        <p:nvSpPr>
          <p:cNvPr id="25" name="Google Shape;25;p4"/>
          <p:cNvSpPr txBox="1"/>
          <p:nvPr/>
        </p:nvSpPr>
        <p:spPr>
          <a:xfrm>
            <a:off x="3593400" y="768723"/>
            <a:ext cx="1957200" cy="489000"/>
          </a:xfrm>
          <a:prstGeom prst="rect">
            <a:avLst/>
          </a:prstGeom>
          <a:noFill/>
          <a:ln>
            <a:noFill/>
          </a:ln>
          <a:effectLst>
            <a:outerShdw blurRad="57150" rotWithShape="0" algn="bl" dir="5400000" dist="19050">
              <a:schemeClr val="dk1">
                <a:alpha val="50000"/>
              </a:schemeClr>
            </a:outerShdw>
          </a:effectLst>
        </p:spPr>
        <p:txBody>
          <a:bodyPr anchorCtr="0" anchor="t" bIns="0" lIns="0" spcFirstLastPara="1" rIns="0" wrap="square" tIns="0">
            <a:noAutofit/>
          </a:bodyPr>
          <a:lstStyle/>
          <a:p>
            <a:pPr indent="0" lvl="0" marL="0" rtl="0" algn="ctr">
              <a:spcBef>
                <a:spcPts val="0"/>
              </a:spcBef>
              <a:spcAft>
                <a:spcPts val="0"/>
              </a:spcAft>
              <a:buNone/>
            </a:pPr>
            <a:r>
              <a:rPr lang="en" sz="9000">
                <a:solidFill>
                  <a:schemeClr val="lt1"/>
                </a:solidFill>
                <a:latin typeface="Vidaloka"/>
                <a:ea typeface="Vidaloka"/>
                <a:cs typeface="Vidaloka"/>
                <a:sym typeface="Vidaloka"/>
              </a:rPr>
              <a:t>“</a:t>
            </a:r>
            <a:endParaRPr sz="9000">
              <a:solidFill>
                <a:schemeClr val="lt1"/>
              </a:solidFill>
              <a:latin typeface="Vidaloka"/>
              <a:ea typeface="Vidaloka"/>
              <a:cs typeface="Vidaloka"/>
              <a:sym typeface="Vidaloka"/>
            </a:endParaRPr>
          </a:p>
        </p:txBody>
      </p:sp>
      <p:sp>
        <p:nvSpPr>
          <p:cNvPr id="26" name="Google Shape;26;p4"/>
          <p:cNvSpPr txBox="1"/>
          <p:nvPr>
            <p:ph idx="12" type="sldNum"/>
          </p:nvPr>
        </p:nvSpPr>
        <p:spPr>
          <a:xfrm>
            <a:off x="4297650" y="4525025"/>
            <a:ext cx="548700" cy="368700"/>
          </a:xfrm>
          <a:prstGeom prst="rect">
            <a:avLst/>
          </a:prstGeom>
        </p:spPr>
        <p:txBody>
          <a:bodyPr anchorCtr="0" anchor="ctr" bIns="0" lIns="0" spcFirstLastPara="1" rIns="0" wrap="square" tIns="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7" name="Shape 27"/>
        <p:cNvGrpSpPr/>
        <p:nvPr/>
      </p:nvGrpSpPr>
      <p:grpSpPr>
        <a:xfrm>
          <a:off x="0" y="0"/>
          <a:ext cx="0" cy="0"/>
          <a:chOff x="0" y="0"/>
          <a:chExt cx="0" cy="0"/>
        </a:xfrm>
      </p:grpSpPr>
      <p:grpSp>
        <p:nvGrpSpPr>
          <p:cNvPr id="28" name="Google Shape;28;p5"/>
          <p:cNvGrpSpPr/>
          <p:nvPr/>
        </p:nvGrpSpPr>
        <p:grpSpPr>
          <a:xfrm>
            <a:off x="0" y="-4"/>
            <a:ext cx="9144000" cy="5143506"/>
            <a:chOff x="0" y="-4"/>
            <a:chExt cx="9144000" cy="5143506"/>
          </a:xfrm>
        </p:grpSpPr>
        <p:pic>
          <p:nvPicPr>
            <p:cNvPr id="29" name="Google Shape;29;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5"/>
            <p:cNvSpPr/>
            <p:nvPr/>
          </p:nvSpPr>
          <p:spPr>
            <a:xfrm>
              <a:off x="621650" y="621800"/>
              <a:ext cx="7908000" cy="3900300"/>
            </a:xfrm>
            <a:prstGeom prst="roundRect">
              <a:avLst>
                <a:gd fmla="val 740" name="adj"/>
              </a:avLst>
            </a:prstGeom>
            <a:solidFill>
              <a:schemeClr val="lt1"/>
            </a:solidFill>
            <a:ln>
              <a:noFill/>
            </a:ln>
            <a:effectLst>
              <a:outerShdw blurRad="214313" rotWithShape="0" algn="bl" dir="5400000" dist="38100">
                <a:schemeClr val="dk1">
                  <a:alpha val="6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 name="Google Shape;31;p5"/>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32" name="Google Shape;32;p5"/>
            <p:cNvPicPr preferRelativeResize="0"/>
            <p:nvPr/>
          </p:nvPicPr>
          <p:blipFill rotWithShape="1">
            <a:blip r:embed="rId4">
              <a:alphaModFix/>
            </a:blip>
            <a:srcRect b="0" l="0" r="22480" t="0"/>
            <a:stretch/>
          </p:blipFill>
          <p:spPr>
            <a:xfrm>
              <a:off x="8047947" y="1912825"/>
              <a:ext cx="1096050" cy="1945050"/>
            </a:xfrm>
            <a:prstGeom prst="rect">
              <a:avLst/>
            </a:prstGeom>
            <a:noFill/>
            <a:ln>
              <a:noFill/>
            </a:ln>
          </p:spPr>
        </p:pic>
        <p:pic>
          <p:nvPicPr>
            <p:cNvPr id="33" name="Google Shape;33;p5"/>
            <p:cNvPicPr preferRelativeResize="0"/>
            <p:nvPr/>
          </p:nvPicPr>
          <p:blipFill rotWithShape="1">
            <a:blip r:embed="rId5">
              <a:alphaModFix/>
            </a:blip>
            <a:srcRect b="0" l="0" r="0" t="40915"/>
            <a:stretch/>
          </p:blipFill>
          <p:spPr>
            <a:xfrm>
              <a:off x="787000" y="-4"/>
              <a:ext cx="1923550" cy="1475800"/>
            </a:xfrm>
            <a:prstGeom prst="rect">
              <a:avLst/>
            </a:prstGeom>
            <a:noFill/>
            <a:ln>
              <a:noFill/>
            </a:ln>
          </p:spPr>
        </p:pic>
        <p:pic>
          <p:nvPicPr>
            <p:cNvPr id="34" name="Google Shape;34;p5"/>
            <p:cNvPicPr preferRelativeResize="0"/>
            <p:nvPr/>
          </p:nvPicPr>
          <p:blipFill rotWithShape="1">
            <a:blip r:embed="rId6">
              <a:alphaModFix/>
            </a:blip>
            <a:srcRect b="27081" l="0" r="0" t="0"/>
            <a:stretch/>
          </p:blipFill>
          <p:spPr>
            <a:xfrm>
              <a:off x="215950" y="4149127"/>
              <a:ext cx="1902000" cy="994375"/>
            </a:xfrm>
            <a:prstGeom prst="rect">
              <a:avLst/>
            </a:prstGeom>
            <a:noFill/>
            <a:ln>
              <a:noFill/>
            </a:ln>
          </p:spPr>
        </p:pic>
      </p:grpSp>
      <p:sp>
        <p:nvSpPr>
          <p:cNvPr id="35" name="Google Shape;35;p5"/>
          <p:cNvSpPr txBox="1"/>
          <p:nvPr>
            <p:ph type="title"/>
          </p:nvPr>
        </p:nvSpPr>
        <p:spPr>
          <a:xfrm>
            <a:off x="983075" y="621650"/>
            <a:ext cx="7177800" cy="773700"/>
          </a:xfrm>
          <a:prstGeom prst="rect">
            <a:avLst/>
          </a:prstGeom>
        </p:spPr>
        <p:txBody>
          <a:bodyPr anchorCtr="0" anchor="ctr"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36" name="Google Shape;36;p5"/>
          <p:cNvSpPr txBox="1"/>
          <p:nvPr>
            <p:ph idx="1" type="body"/>
          </p:nvPr>
        </p:nvSpPr>
        <p:spPr>
          <a:xfrm>
            <a:off x="983075" y="1452925"/>
            <a:ext cx="7177800" cy="26745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a:lvl1pPr>
            <a:lvl2pPr indent="-355600" lvl="1" marL="914400" rtl="0">
              <a:spcBef>
                <a:spcPts val="600"/>
              </a:spcBef>
              <a:spcAft>
                <a:spcPts val="0"/>
              </a:spcAft>
              <a:buSzPts val="2000"/>
              <a:buChar char="○"/>
              <a:defRPr/>
            </a:lvl2pPr>
            <a:lvl3pPr indent="-355600" lvl="2" marL="1371600" rtl="0">
              <a:spcBef>
                <a:spcPts val="600"/>
              </a:spcBef>
              <a:spcAft>
                <a:spcPts val="0"/>
              </a:spcAft>
              <a:buSzPts val="2000"/>
              <a:buChar char="■"/>
              <a:defRPr/>
            </a:lvl3pPr>
            <a:lvl4pPr indent="-355600" lvl="3" marL="1828800" rtl="0">
              <a:spcBef>
                <a:spcPts val="600"/>
              </a:spcBef>
              <a:spcAft>
                <a:spcPts val="0"/>
              </a:spcAft>
              <a:buSzPts val="2000"/>
              <a:buChar char="●"/>
              <a:defRPr/>
            </a:lvl4pPr>
            <a:lvl5pPr indent="-355600" lvl="4" marL="2286000" rtl="0">
              <a:spcBef>
                <a:spcPts val="600"/>
              </a:spcBef>
              <a:spcAft>
                <a:spcPts val="0"/>
              </a:spcAft>
              <a:buSzPts val="2000"/>
              <a:buChar char="○"/>
              <a:defRPr/>
            </a:lvl5pPr>
            <a:lvl6pPr indent="-355600" lvl="5" marL="2743200" rtl="0">
              <a:spcBef>
                <a:spcPts val="600"/>
              </a:spcBef>
              <a:spcAft>
                <a:spcPts val="0"/>
              </a:spcAft>
              <a:buSzPts val="2000"/>
              <a:buChar char="■"/>
              <a:defRPr/>
            </a:lvl6pPr>
            <a:lvl7pPr indent="-355600" lvl="6" marL="3200400" rtl="0">
              <a:spcBef>
                <a:spcPts val="600"/>
              </a:spcBef>
              <a:spcAft>
                <a:spcPts val="0"/>
              </a:spcAft>
              <a:buSzPts val="2000"/>
              <a:buChar char="●"/>
              <a:defRPr/>
            </a:lvl7pPr>
            <a:lvl8pPr indent="-355600" lvl="7" marL="3657600" rtl="0">
              <a:spcBef>
                <a:spcPts val="600"/>
              </a:spcBef>
              <a:spcAft>
                <a:spcPts val="0"/>
              </a:spcAft>
              <a:buSzPts val="2000"/>
              <a:buChar char="○"/>
              <a:defRPr/>
            </a:lvl8pPr>
            <a:lvl9pPr indent="-355600" lvl="8" marL="4114800" rtl="0">
              <a:spcBef>
                <a:spcPts val="600"/>
              </a:spcBef>
              <a:spcAft>
                <a:spcPts val="600"/>
              </a:spcAft>
              <a:buSzPts val="2000"/>
              <a:buChar char="■"/>
              <a:defRPr/>
            </a:lvl9pPr>
          </a:lstStyle>
          <a:p/>
        </p:txBody>
      </p:sp>
      <p:sp>
        <p:nvSpPr>
          <p:cNvPr id="37" name="Google Shape;37;p5"/>
          <p:cNvSpPr txBox="1"/>
          <p:nvPr>
            <p:ph idx="12" type="sldNum"/>
          </p:nvPr>
        </p:nvSpPr>
        <p:spPr>
          <a:xfrm>
            <a:off x="4297650" y="4525025"/>
            <a:ext cx="548700" cy="36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38" name="Google Shape;38;p5"/>
          <p:cNvGrpSpPr/>
          <p:nvPr/>
        </p:nvGrpSpPr>
        <p:grpSpPr>
          <a:xfrm>
            <a:off x="4172925" y="1213654"/>
            <a:ext cx="798150" cy="142397"/>
            <a:chOff x="4172925" y="1213654"/>
            <a:chExt cx="798150" cy="142397"/>
          </a:xfrm>
        </p:grpSpPr>
        <p:sp>
          <p:nvSpPr>
            <p:cNvPr id="39" name="Google Shape;39;p5"/>
            <p:cNvSpPr/>
            <p:nvPr/>
          </p:nvSpPr>
          <p:spPr>
            <a:xfrm>
              <a:off x="4478514" y="1213654"/>
              <a:ext cx="186973" cy="142397"/>
            </a:xfrm>
            <a:custGeom>
              <a:rect b="b" l="l" r="r" t="t"/>
              <a:pathLst>
                <a:path extrusionOk="0" h="99753" w="130979">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40" name="Google Shape;40;p5"/>
            <p:cNvCxnSpPr/>
            <p:nvPr/>
          </p:nvCxnSpPr>
          <p:spPr>
            <a:xfrm>
              <a:off x="4677975" y="1296550"/>
              <a:ext cx="293100" cy="0"/>
            </a:xfrm>
            <a:prstGeom prst="straightConnector1">
              <a:avLst/>
            </a:prstGeom>
            <a:noFill/>
            <a:ln cap="flat" cmpd="sng" w="9525">
              <a:solidFill>
                <a:srgbClr val="E6DCD2"/>
              </a:solidFill>
              <a:prstDash val="solid"/>
              <a:round/>
              <a:headEnd len="sm" w="sm" type="none"/>
              <a:tailEnd len="sm" w="sm" type="oval"/>
            </a:ln>
          </p:spPr>
        </p:cxnSp>
        <p:cxnSp>
          <p:nvCxnSpPr>
            <p:cNvPr id="41" name="Google Shape;41;p5"/>
            <p:cNvCxnSpPr/>
            <p:nvPr/>
          </p:nvCxnSpPr>
          <p:spPr>
            <a:xfrm>
              <a:off x="4172925" y="1296550"/>
              <a:ext cx="293100" cy="0"/>
            </a:xfrm>
            <a:prstGeom prst="straightConnector1">
              <a:avLst/>
            </a:prstGeom>
            <a:noFill/>
            <a:ln cap="flat" cmpd="sng" w="9525">
              <a:solidFill>
                <a:srgbClr val="E6DCD2"/>
              </a:solidFill>
              <a:prstDash val="solid"/>
              <a:round/>
              <a:headEnd len="sm" w="sm" type="oval"/>
              <a:tailEnd len="sm" w="sm"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half">
  <p:cSld name="TITLE_AND_BODY_1">
    <p:spTree>
      <p:nvGrpSpPr>
        <p:cNvPr id="42" name="Shape 42"/>
        <p:cNvGrpSpPr/>
        <p:nvPr/>
      </p:nvGrpSpPr>
      <p:grpSpPr>
        <a:xfrm>
          <a:off x="0" y="0"/>
          <a:ext cx="0" cy="0"/>
          <a:chOff x="0" y="0"/>
          <a:chExt cx="0" cy="0"/>
        </a:xfrm>
      </p:grpSpPr>
      <p:grpSp>
        <p:nvGrpSpPr>
          <p:cNvPr id="43" name="Google Shape;43;p6"/>
          <p:cNvGrpSpPr/>
          <p:nvPr/>
        </p:nvGrpSpPr>
        <p:grpSpPr>
          <a:xfrm>
            <a:off x="0" y="0"/>
            <a:ext cx="9144000" cy="5143502"/>
            <a:chOff x="0" y="0"/>
            <a:chExt cx="9144000" cy="5143502"/>
          </a:xfrm>
        </p:grpSpPr>
        <p:pic>
          <p:nvPicPr>
            <p:cNvPr id="44" name="Google Shape;44;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6"/>
            <p:cNvSpPr/>
            <p:nvPr/>
          </p:nvSpPr>
          <p:spPr>
            <a:xfrm>
              <a:off x="621650" y="621800"/>
              <a:ext cx="7908000" cy="3900300"/>
            </a:xfrm>
            <a:prstGeom prst="roundRect">
              <a:avLst>
                <a:gd fmla="val 740" name="adj"/>
              </a:avLst>
            </a:prstGeom>
            <a:solidFill>
              <a:schemeClr val="lt1"/>
            </a:solidFill>
            <a:ln>
              <a:noFill/>
            </a:ln>
            <a:effectLst>
              <a:outerShdw blurRad="214313" rotWithShape="0" algn="bl" dir="5400000" dist="38100">
                <a:schemeClr val="dk1">
                  <a:alpha val="6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 name="Google Shape;46;p6"/>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47" name="Google Shape;47;p6"/>
            <p:cNvPicPr preferRelativeResize="0"/>
            <p:nvPr/>
          </p:nvPicPr>
          <p:blipFill rotWithShape="1">
            <a:blip r:embed="rId4">
              <a:alphaModFix/>
            </a:blip>
            <a:srcRect b="0" l="0" r="22480" t="0"/>
            <a:stretch/>
          </p:blipFill>
          <p:spPr>
            <a:xfrm>
              <a:off x="8047947" y="1912825"/>
              <a:ext cx="1096050" cy="1945050"/>
            </a:xfrm>
            <a:prstGeom prst="rect">
              <a:avLst/>
            </a:prstGeom>
            <a:noFill/>
            <a:ln>
              <a:noFill/>
            </a:ln>
          </p:spPr>
        </p:pic>
        <p:pic>
          <p:nvPicPr>
            <p:cNvPr id="48" name="Google Shape;48;p6"/>
            <p:cNvPicPr preferRelativeResize="0"/>
            <p:nvPr/>
          </p:nvPicPr>
          <p:blipFill rotWithShape="1">
            <a:blip r:embed="rId5">
              <a:alphaModFix/>
            </a:blip>
            <a:srcRect b="27081" l="0" r="0" t="0"/>
            <a:stretch/>
          </p:blipFill>
          <p:spPr>
            <a:xfrm>
              <a:off x="215950" y="4149127"/>
              <a:ext cx="1902000" cy="994375"/>
            </a:xfrm>
            <a:prstGeom prst="rect">
              <a:avLst/>
            </a:prstGeom>
            <a:noFill/>
            <a:ln>
              <a:noFill/>
            </a:ln>
          </p:spPr>
        </p:pic>
      </p:grpSp>
      <p:sp>
        <p:nvSpPr>
          <p:cNvPr id="49" name="Google Shape;49;p6"/>
          <p:cNvSpPr txBox="1"/>
          <p:nvPr>
            <p:ph type="title"/>
          </p:nvPr>
        </p:nvSpPr>
        <p:spPr>
          <a:xfrm>
            <a:off x="983075" y="958867"/>
            <a:ext cx="3354000" cy="618000"/>
          </a:xfrm>
          <a:prstGeom prst="rect">
            <a:avLst/>
          </a:prstGeom>
        </p:spPr>
        <p:txBody>
          <a:bodyPr anchorCtr="0" anchor="b" bIns="0" lIns="0" spcFirstLastPara="1" rIns="0" wrap="square" tIns="0">
            <a:noAutofit/>
          </a:bodyPr>
          <a:lstStyle>
            <a:lvl1pPr lvl="0" rtl="0" algn="l">
              <a:spcBef>
                <a:spcPts val="0"/>
              </a:spcBef>
              <a:spcAft>
                <a:spcPts val="0"/>
              </a:spcAft>
              <a:buSzPts val="2200"/>
              <a:buNone/>
              <a:defRPr/>
            </a:lvl1pPr>
            <a:lvl2pPr lvl="1" rtl="0" algn="l">
              <a:spcBef>
                <a:spcPts val="0"/>
              </a:spcBef>
              <a:spcAft>
                <a:spcPts val="0"/>
              </a:spcAft>
              <a:buSzPts val="2200"/>
              <a:buNone/>
              <a:defRPr/>
            </a:lvl2pPr>
            <a:lvl3pPr lvl="2" rtl="0" algn="l">
              <a:spcBef>
                <a:spcPts val="0"/>
              </a:spcBef>
              <a:spcAft>
                <a:spcPts val="0"/>
              </a:spcAft>
              <a:buSzPts val="2200"/>
              <a:buNone/>
              <a:defRPr/>
            </a:lvl3pPr>
            <a:lvl4pPr lvl="3" rtl="0" algn="l">
              <a:spcBef>
                <a:spcPts val="0"/>
              </a:spcBef>
              <a:spcAft>
                <a:spcPts val="0"/>
              </a:spcAft>
              <a:buSzPts val="2200"/>
              <a:buNone/>
              <a:defRPr/>
            </a:lvl4pPr>
            <a:lvl5pPr lvl="4" rtl="0" algn="l">
              <a:spcBef>
                <a:spcPts val="0"/>
              </a:spcBef>
              <a:spcAft>
                <a:spcPts val="0"/>
              </a:spcAft>
              <a:buSzPts val="2200"/>
              <a:buNone/>
              <a:defRPr/>
            </a:lvl5pPr>
            <a:lvl6pPr lvl="5" rtl="0" algn="l">
              <a:spcBef>
                <a:spcPts val="0"/>
              </a:spcBef>
              <a:spcAft>
                <a:spcPts val="0"/>
              </a:spcAft>
              <a:buSzPts val="2200"/>
              <a:buNone/>
              <a:defRPr/>
            </a:lvl6pPr>
            <a:lvl7pPr lvl="6" rtl="0" algn="l">
              <a:spcBef>
                <a:spcPts val="0"/>
              </a:spcBef>
              <a:spcAft>
                <a:spcPts val="0"/>
              </a:spcAft>
              <a:buSzPts val="2200"/>
              <a:buNone/>
              <a:defRPr/>
            </a:lvl7pPr>
            <a:lvl8pPr lvl="7" rtl="0" algn="l">
              <a:spcBef>
                <a:spcPts val="0"/>
              </a:spcBef>
              <a:spcAft>
                <a:spcPts val="0"/>
              </a:spcAft>
              <a:buSzPts val="2200"/>
              <a:buNone/>
              <a:defRPr/>
            </a:lvl8pPr>
            <a:lvl9pPr lvl="8" rtl="0" algn="l">
              <a:spcBef>
                <a:spcPts val="0"/>
              </a:spcBef>
              <a:spcAft>
                <a:spcPts val="0"/>
              </a:spcAft>
              <a:buSzPts val="2200"/>
              <a:buNone/>
              <a:defRPr/>
            </a:lvl9pPr>
          </a:lstStyle>
          <a:p/>
        </p:txBody>
      </p:sp>
      <p:sp>
        <p:nvSpPr>
          <p:cNvPr id="50" name="Google Shape;50;p6"/>
          <p:cNvSpPr txBox="1"/>
          <p:nvPr>
            <p:ph idx="1" type="body"/>
          </p:nvPr>
        </p:nvSpPr>
        <p:spPr>
          <a:xfrm>
            <a:off x="983075" y="1913026"/>
            <a:ext cx="3354000" cy="22488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51" name="Google Shape;51;p6"/>
          <p:cNvSpPr txBox="1"/>
          <p:nvPr>
            <p:ph idx="12" type="sldNum"/>
          </p:nvPr>
        </p:nvSpPr>
        <p:spPr>
          <a:xfrm>
            <a:off x="4297650" y="4525025"/>
            <a:ext cx="548700" cy="36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52" name="Google Shape;52;p6"/>
          <p:cNvGrpSpPr/>
          <p:nvPr/>
        </p:nvGrpSpPr>
        <p:grpSpPr>
          <a:xfrm>
            <a:off x="983064" y="1673746"/>
            <a:ext cx="701061" cy="142397"/>
            <a:chOff x="4478514" y="1213654"/>
            <a:chExt cx="701061" cy="142397"/>
          </a:xfrm>
        </p:grpSpPr>
        <p:sp>
          <p:nvSpPr>
            <p:cNvPr id="53" name="Google Shape;53;p6"/>
            <p:cNvSpPr/>
            <p:nvPr/>
          </p:nvSpPr>
          <p:spPr>
            <a:xfrm>
              <a:off x="4478514" y="1213654"/>
              <a:ext cx="186973" cy="142397"/>
            </a:xfrm>
            <a:custGeom>
              <a:rect b="b" l="l" r="r" t="t"/>
              <a:pathLst>
                <a:path extrusionOk="0" h="99753" w="130979">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54" name="Google Shape;54;p6"/>
            <p:cNvCxnSpPr/>
            <p:nvPr/>
          </p:nvCxnSpPr>
          <p:spPr>
            <a:xfrm>
              <a:off x="4677975" y="1296550"/>
              <a:ext cx="501600" cy="0"/>
            </a:xfrm>
            <a:prstGeom prst="straightConnector1">
              <a:avLst/>
            </a:prstGeom>
            <a:noFill/>
            <a:ln cap="flat" cmpd="sng" w="9525">
              <a:solidFill>
                <a:srgbClr val="E6DCD2"/>
              </a:solidFill>
              <a:prstDash val="solid"/>
              <a:round/>
              <a:headEnd len="sm" w="sm" type="none"/>
              <a:tailEnd len="sm" w="sm" type="oval"/>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5" name="Shape 55"/>
        <p:cNvGrpSpPr/>
        <p:nvPr/>
      </p:nvGrpSpPr>
      <p:grpSpPr>
        <a:xfrm>
          <a:off x="0" y="0"/>
          <a:ext cx="0" cy="0"/>
          <a:chOff x="0" y="0"/>
          <a:chExt cx="0" cy="0"/>
        </a:xfrm>
      </p:grpSpPr>
      <p:grpSp>
        <p:nvGrpSpPr>
          <p:cNvPr id="56" name="Google Shape;56;p7"/>
          <p:cNvGrpSpPr/>
          <p:nvPr/>
        </p:nvGrpSpPr>
        <p:grpSpPr>
          <a:xfrm>
            <a:off x="0" y="-4"/>
            <a:ext cx="9144000" cy="5143506"/>
            <a:chOff x="0" y="-4"/>
            <a:chExt cx="9144000" cy="5143506"/>
          </a:xfrm>
        </p:grpSpPr>
        <p:pic>
          <p:nvPicPr>
            <p:cNvPr id="57" name="Google Shape;57;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8" name="Google Shape;58;p7"/>
            <p:cNvSpPr/>
            <p:nvPr/>
          </p:nvSpPr>
          <p:spPr>
            <a:xfrm>
              <a:off x="621650" y="621800"/>
              <a:ext cx="7908000" cy="3900300"/>
            </a:xfrm>
            <a:prstGeom prst="roundRect">
              <a:avLst>
                <a:gd fmla="val 740" name="adj"/>
              </a:avLst>
            </a:prstGeom>
            <a:solidFill>
              <a:schemeClr val="lt1"/>
            </a:solidFill>
            <a:ln>
              <a:noFill/>
            </a:ln>
            <a:effectLst>
              <a:outerShdw blurRad="214313" rotWithShape="0" algn="bl" dir="5400000" dist="38100">
                <a:schemeClr val="dk1">
                  <a:alpha val="6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7"/>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60" name="Google Shape;60;p7"/>
            <p:cNvPicPr preferRelativeResize="0"/>
            <p:nvPr/>
          </p:nvPicPr>
          <p:blipFill rotWithShape="1">
            <a:blip r:embed="rId4">
              <a:alphaModFix/>
            </a:blip>
            <a:srcRect b="0" l="0" r="22480" t="0"/>
            <a:stretch/>
          </p:blipFill>
          <p:spPr>
            <a:xfrm>
              <a:off x="8047947" y="1912825"/>
              <a:ext cx="1096050" cy="1945050"/>
            </a:xfrm>
            <a:prstGeom prst="rect">
              <a:avLst/>
            </a:prstGeom>
            <a:noFill/>
            <a:ln>
              <a:noFill/>
            </a:ln>
          </p:spPr>
        </p:pic>
        <p:pic>
          <p:nvPicPr>
            <p:cNvPr id="61" name="Google Shape;61;p7"/>
            <p:cNvPicPr preferRelativeResize="0"/>
            <p:nvPr/>
          </p:nvPicPr>
          <p:blipFill rotWithShape="1">
            <a:blip r:embed="rId5">
              <a:alphaModFix/>
            </a:blip>
            <a:srcRect b="0" l="0" r="0" t="40915"/>
            <a:stretch/>
          </p:blipFill>
          <p:spPr>
            <a:xfrm>
              <a:off x="787000" y="-4"/>
              <a:ext cx="1923550" cy="1475800"/>
            </a:xfrm>
            <a:prstGeom prst="rect">
              <a:avLst/>
            </a:prstGeom>
            <a:noFill/>
            <a:ln>
              <a:noFill/>
            </a:ln>
          </p:spPr>
        </p:pic>
        <p:pic>
          <p:nvPicPr>
            <p:cNvPr id="62" name="Google Shape;62;p7"/>
            <p:cNvPicPr preferRelativeResize="0"/>
            <p:nvPr/>
          </p:nvPicPr>
          <p:blipFill rotWithShape="1">
            <a:blip r:embed="rId6">
              <a:alphaModFix/>
            </a:blip>
            <a:srcRect b="27081" l="0" r="0" t="0"/>
            <a:stretch/>
          </p:blipFill>
          <p:spPr>
            <a:xfrm>
              <a:off x="215950" y="4149127"/>
              <a:ext cx="1902000" cy="994375"/>
            </a:xfrm>
            <a:prstGeom prst="rect">
              <a:avLst/>
            </a:prstGeom>
            <a:noFill/>
            <a:ln>
              <a:noFill/>
            </a:ln>
          </p:spPr>
        </p:pic>
      </p:grpSp>
      <p:sp>
        <p:nvSpPr>
          <p:cNvPr id="63" name="Google Shape;63;p7"/>
          <p:cNvSpPr txBox="1"/>
          <p:nvPr>
            <p:ph type="title"/>
          </p:nvPr>
        </p:nvSpPr>
        <p:spPr>
          <a:xfrm>
            <a:off x="983075" y="621650"/>
            <a:ext cx="7177800" cy="773700"/>
          </a:xfrm>
          <a:prstGeom prst="rect">
            <a:avLst/>
          </a:prstGeom>
        </p:spPr>
        <p:txBody>
          <a:bodyPr anchorCtr="0" anchor="ctr"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64" name="Google Shape;64;p7"/>
          <p:cNvSpPr txBox="1"/>
          <p:nvPr>
            <p:ph idx="1" type="body"/>
          </p:nvPr>
        </p:nvSpPr>
        <p:spPr>
          <a:xfrm>
            <a:off x="983100" y="1452925"/>
            <a:ext cx="3353700" cy="2681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65" name="Google Shape;65;p7"/>
          <p:cNvSpPr txBox="1"/>
          <p:nvPr>
            <p:ph idx="2" type="body"/>
          </p:nvPr>
        </p:nvSpPr>
        <p:spPr>
          <a:xfrm>
            <a:off x="4807223" y="1452925"/>
            <a:ext cx="3353700" cy="2681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66" name="Google Shape;66;p7"/>
          <p:cNvSpPr txBox="1"/>
          <p:nvPr>
            <p:ph idx="12" type="sldNum"/>
          </p:nvPr>
        </p:nvSpPr>
        <p:spPr>
          <a:xfrm>
            <a:off x="4297650" y="4525025"/>
            <a:ext cx="548700" cy="36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67" name="Google Shape;67;p7"/>
          <p:cNvGrpSpPr/>
          <p:nvPr/>
        </p:nvGrpSpPr>
        <p:grpSpPr>
          <a:xfrm>
            <a:off x="4172925" y="1213654"/>
            <a:ext cx="798150" cy="142397"/>
            <a:chOff x="4172925" y="1213654"/>
            <a:chExt cx="798150" cy="142397"/>
          </a:xfrm>
        </p:grpSpPr>
        <p:sp>
          <p:nvSpPr>
            <p:cNvPr id="68" name="Google Shape;68;p7"/>
            <p:cNvSpPr/>
            <p:nvPr/>
          </p:nvSpPr>
          <p:spPr>
            <a:xfrm>
              <a:off x="4478514" y="1213654"/>
              <a:ext cx="186973" cy="142397"/>
            </a:xfrm>
            <a:custGeom>
              <a:rect b="b" l="l" r="r" t="t"/>
              <a:pathLst>
                <a:path extrusionOk="0" h="99753" w="130979">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69" name="Google Shape;69;p7"/>
            <p:cNvCxnSpPr/>
            <p:nvPr/>
          </p:nvCxnSpPr>
          <p:spPr>
            <a:xfrm>
              <a:off x="4677975" y="1296550"/>
              <a:ext cx="293100" cy="0"/>
            </a:xfrm>
            <a:prstGeom prst="straightConnector1">
              <a:avLst/>
            </a:prstGeom>
            <a:noFill/>
            <a:ln cap="flat" cmpd="sng" w="9525">
              <a:solidFill>
                <a:srgbClr val="E6DCD2"/>
              </a:solidFill>
              <a:prstDash val="solid"/>
              <a:round/>
              <a:headEnd len="sm" w="sm" type="none"/>
              <a:tailEnd len="sm" w="sm" type="oval"/>
            </a:ln>
          </p:spPr>
        </p:cxnSp>
        <p:cxnSp>
          <p:nvCxnSpPr>
            <p:cNvPr id="70" name="Google Shape;70;p7"/>
            <p:cNvCxnSpPr/>
            <p:nvPr/>
          </p:nvCxnSpPr>
          <p:spPr>
            <a:xfrm>
              <a:off x="4172925" y="1296550"/>
              <a:ext cx="293100" cy="0"/>
            </a:xfrm>
            <a:prstGeom prst="straightConnector1">
              <a:avLst/>
            </a:prstGeom>
            <a:noFill/>
            <a:ln cap="flat" cmpd="sng" w="9525">
              <a:solidFill>
                <a:srgbClr val="E6DCD2"/>
              </a:solidFill>
              <a:prstDash val="solid"/>
              <a:round/>
              <a:headEnd len="sm" w="sm" type="oval"/>
              <a:tailEnd len="sm" w="sm"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1" name="Shape 71"/>
        <p:cNvGrpSpPr/>
        <p:nvPr/>
      </p:nvGrpSpPr>
      <p:grpSpPr>
        <a:xfrm>
          <a:off x="0" y="0"/>
          <a:ext cx="0" cy="0"/>
          <a:chOff x="0" y="0"/>
          <a:chExt cx="0" cy="0"/>
        </a:xfrm>
      </p:grpSpPr>
      <p:grpSp>
        <p:nvGrpSpPr>
          <p:cNvPr id="72" name="Google Shape;72;p8"/>
          <p:cNvGrpSpPr/>
          <p:nvPr/>
        </p:nvGrpSpPr>
        <p:grpSpPr>
          <a:xfrm>
            <a:off x="0" y="-4"/>
            <a:ext cx="9144000" cy="5143506"/>
            <a:chOff x="0" y="-4"/>
            <a:chExt cx="9144000" cy="5143506"/>
          </a:xfrm>
        </p:grpSpPr>
        <p:pic>
          <p:nvPicPr>
            <p:cNvPr id="73" name="Google Shape;73;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4" name="Google Shape;74;p8"/>
            <p:cNvSpPr/>
            <p:nvPr/>
          </p:nvSpPr>
          <p:spPr>
            <a:xfrm>
              <a:off x="621650" y="621800"/>
              <a:ext cx="7908000" cy="3900300"/>
            </a:xfrm>
            <a:prstGeom prst="roundRect">
              <a:avLst>
                <a:gd fmla="val 740" name="adj"/>
              </a:avLst>
            </a:prstGeom>
            <a:solidFill>
              <a:schemeClr val="lt1"/>
            </a:solidFill>
            <a:ln>
              <a:noFill/>
            </a:ln>
            <a:effectLst>
              <a:outerShdw blurRad="214313" rotWithShape="0" algn="bl" dir="5400000" dist="38100">
                <a:schemeClr val="dk1">
                  <a:alpha val="6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8"/>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76" name="Google Shape;76;p8"/>
            <p:cNvPicPr preferRelativeResize="0"/>
            <p:nvPr/>
          </p:nvPicPr>
          <p:blipFill rotWithShape="1">
            <a:blip r:embed="rId4">
              <a:alphaModFix/>
            </a:blip>
            <a:srcRect b="0" l="0" r="22480" t="0"/>
            <a:stretch/>
          </p:blipFill>
          <p:spPr>
            <a:xfrm>
              <a:off x="8047947" y="1912825"/>
              <a:ext cx="1096050" cy="1945050"/>
            </a:xfrm>
            <a:prstGeom prst="rect">
              <a:avLst/>
            </a:prstGeom>
            <a:noFill/>
            <a:ln>
              <a:noFill/>
            </a:ln>
          </p:spPr>
        </p:pic>
        <p:pic>
          <p:nvPicPr>
            <p:cNvPr id="77" name="Google Shape;77;p8"/>
            <p:cNvPicPr preferRelativeResize="0"/>
            <p:nvPr/>
          </p:nvPicPr>
          <p:blipFill rotWithShape="1">
            <a:blip r:embed="rId5">
              <a:alphaModFix/>
            </a:blip>
            <a:srcRect b="0" l="0" r="0" t="40915"/>
            <a:stretch/>
          </p:blipFill>
          <p:spPr>
            <a:xfrm>
              <a:off x="787000" y="-4"/>
              <a:ext cx="1923550" cy="1475800"/>
            </a:xfrm>
            <a:prstGeom prst="rect">
              <a:avLst/>
            </a:prstGeom>
            <a:noFill/>
            <a:ln>
              <a:noFill/>
            </a:ln>
          </p:spPr>
        </p:pic>
        <p:pic>
          <p:nvPicPr>
            <p:cNvPr id="78" name="Google Shape;78;p8"/>
            <p:cNvPicPr preferRelativeResize="0"/>
            <p:nvPr/>
          </p:nvPicPr>
          <p:blipFill rotWithShape="1">
            <a:blip r:embed="rId6">
              <a:alphaModFix/>
            </a:blip>
            <a:srcRect b="27081" l="0" r="0" t="0"/>
            <a:stretch/>
          </p:blipFill>
          <p:spPr>
            <a:xfrm>
              <a:off x="215950" y="4149127"/>
              <a:ext cx="1902000" cy="994375"/>
            </a:xfrm>
            <a:prstGeom prst="rect">
              <a:avLst/>
            </a:prstGeom>
            <a:noFill/>
            <a:ln>
              <a:noFill/>
            </a:ln>
          </p:spPr>
        </p:pic>
      </p:grpSp>
      <p:sp>
        <p:nvSpPr>
          <p:cNvPr id="79" name="Google Shape;79;p8"/>
          <p:cNvSpPr txBox="1"/>
          <p:nvPr>
            <p:ph type="title"/>
          </p:nvPr>
        </p:nvSpPr>
        <p:spPr>
          <a:xfrm>
            <a:off x="983075" y="621650"/>
            <a:ext cx="7177800" cy="773700"/>
          </a:xfrm>
          <a:prstGeom prst="rect">
            <a:avLst/>
          </a:prstGeom>
        </p:spPr>
        <p:txBody>
          <a:bodyPr anchorCtr="0" anchor="ctr"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80" name="Google Shape;80;p8"/>
          <p:cNvSpPr txBox="1"/>
          <p:nvPr>
            <p:ph idx="1" type="body"/>
          </p:nvPr>
        </p:nvSpPr>
        <p:spPr>
          <a:xfrm>
            <a:off x="983225" y="1452925"/>
            <a:ext cx="2235900" cy="2696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600"/>
              </a:spcAft>
              <a:buSzPts val="1600"/>
              <a:buChar char="■"/>
              <a:defRPr sz="1600"/>
            </a:lvl9pPr>
          </a:lstStyle>
          <a:p/>
        </p:txBody>
      </p:sp>
      <p:sp>
        <p:nvSpPr>
          <p:cNvPr id="81" name="Google Shape;81;p8"/>
          <p:cNvSpPr txBox="1"/>
          <p:nvPr>
            <p:ph idx="2" type="body"/>
          </p:nvPr>
        </p:nvSpPr>
        <p:spPr>
          <a:xfrm>
            <a:off x="3454050" y="1452925"/>
            <a:ext cx="2235900" cy="2696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600"/>
              </a:spcAft>
              <a:buSzPts val="1600"/>
              <a:buChar char="■"/>
              <a:defRPr sz="1600"/>
            </a:lvl9pPr>
          </a:lstStyle>
          <a:p/>
        </p:txBody>
      </p:sp>
      <p:sp>
        <p:nvSpPr>
          <p:cNvPr id="82" name="Google Shape;82;p8"/>
          <p:cNvSpPr txBox="1"/>
          <p:nvPr>
            <p:ph idx="3" type="body"/>
          </p:nvPr>
        </p:nvSpPr>
        <p:spPr>
          <a:xfrm>
            <a:off x="5924876" y="1452925"/>
            <a:ext cx="2235900" cy="2696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600"/>
              </a:spcAft>
              <a:buSzPts val="1600"/>
              <a:buChar char="■"/>
              <a:defRPr sz="1600"/>
            </a:lvl9pPr>
          </a:lstStyle>
          <a:p/>
        </p:txBody>
      </p:sp>
      <p:sp>
        <p:nvSpPr>
          <p:cNvPr id="83" name="Google Shape;83;p8"/>
          <p:cNvSpPr txBox="1"/>
          <p:nvPr>
            <p:ph idx="12" type="sldNum"/>
          </p:nvPr>
        </p:nvSpPr>
        <p:spPr>
          <a:xfrm>
            <a:off x="4297650" y="4525025"/>
            <a:ext cx="548700" cy="36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84" name="Google Shape;84;p8"/>
          <p:cNvGrpSpPr/>
          <p:nvPr/>
        </p:nvGrpSpPr>
        <p:grpSpPr>
          <a:xfrm>
            <a:off x="4172925" y="1213654"/>
            <a:ext cx="798150" cy="142397"/>
            <a:chOff x="4172925" y="1213654"/>
            <a:chExt cx="798150" cy="142397"/>
          </a:xfrm>
        </p:grpSpPr>
        <p:sp>
          <p:nvSpPr>
            <p:cNvPr id="85" name="Google Shape;85;p8"/>
            <p:cNvSpPr/>
            <p:nvPr/>
          </p:nvSpPr>
          <p:spPr>
            <a:xfrm>
              <a:off x="4478514" y="1213654"/>
              <a:ext cx="186973" cy="142397"/>
            </a:xfrm>
            <a:custGeom>
              <a:rect b="b" l="l" r="r" t="t"/>
              <a:pathLst>
                <a:path extrusionOk="0" h="99753" w="130979">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86" name="Google Shape;86;p8"/>
            <p:cNvCxnSpPr/>
            <p:nvPr/>
          </p:nvCxnSpPr>
          <p:spPr>
            <a:xfrm>
              <a:off x="4677975" y="1296550"/>
              <a:ext cx="293100" cy="0"/>
            </a:xfrm>
            <a:prstGeom prst="straightConnector1">
              <a:avLst/>
            </a:prstGeom>
            <a:noFill/>
            <a:ln cap="flat" cmpd="sng" w="9525">
              <a:solidFill>
                <a:srgbClr val="E6DCD2"/>
              </a:solidFill>
              <a:prstDash val="solid"/>
              <a:round/>
              <a:headEnd len="sm" w="sm" type="none"/>
              <a:tailEnd len="sm" w="sm" type="oval"/>
            </a:ln>
          </p:spPr>
        </p:cxnSp>
        <p:cxnSp>
          <p:nvCxnSpPr>
            <p:cNvPr id="87" name="Google Shape;87;p8"/>
            <p:cNvCxnSpPr/>
            <p:nvPr/>
          </p:nvCxnSpPr>
          <p:spPr>
            <a:xfrm>
              <a:off x="4172925" y="1296550"/>
              <a:ext cx="293100" cy="0"/>
            </a:xfrm>
            <a:prstGeom prst="straightConnector1">
              <a:avLst/>
            </a:prstGeom>
            <a:noFill/>
            <a:ln cap="flat" cmpd="sng" w="9525">
              <a:solidFill>
                <a:srgbClr val="E6DCD2"/>
              </a:solidFill>
              <a:prstDash val="solid"/>
              <a:round/>
              <a:headEnd len="sm" w="sm" type="oval"/>
              <a:tailEnd len="sm" w="sm" type="none"/>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grpSp>
        <p:nvGrpSpPr>
          <p:cNvPr id="89" name="Google Shape;89;p9"/>
          <p:cNvGrpSpPr/>
          <p:nvPr/>
        </p:nvGrpSpPr>
        <p:grpSpPr>
          <a:xfrm>
            <a:off x="0" y="-4"/>
            <a:ext cx="9144000" cy="5143506"/>
            <a:chOff x="0" y="-4"/>
            <a:chExt cx="9144000" cy="5143506"/>
          </a:xfrm>
        </p:grpSpPr>
        <p:pic>
          <p:nvPicPr>
            <p:cNvPr id="90" name="Google Shape;9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91" name="Google Shape;91;p9"/>
            <p:cNvSpPr/>
            <p:nvPr/>
          </p:nvSpPr>
          <p:spPr>
            <a:xfrm>
              <a:off x="621650" y="621800"/>
              <a:ext cx="7908000" cy="3900300"/>
            </a:xfrm>
            <a:prstGeom prst="roundRect">
              <a:avLst>
                <a:gd fmla="val 740" name="adj"/>
              </a:avLst>
            </a:prstGeom>
            <a:solidFill>
              <a:schemeClr val="lt1"/>
            </a:solidFill>
            <a:ln>
              <a:noFill/>
            </a:ln>
            <a:effectLst>
              <a:outerShdw blurRad="214313" rotWithShape="0" algn="bl" dir="5400000" dist="38100">
                <a:schemeClr val="dk1">
                  <a:alpha val="6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9"/>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93" name="Google Shape;93;p9"/>
            <p:cNvPicPr preferRelativeResize="0"/>
            <p:nvPr/>
          </p:nvPicPr>
          <p:blipFill rotWithShape="1">
            <a:blip r:embed="rId4">
              <a:alphaModFix/>
            </a:blip>
            <a:srcRect b="0" l="0" r="22480" t="0"/>
            <a:stretch/>
          </p:blipFill>
          <p:spPr>
            <a:xfrm>
              <a:off x="8047947" y="1912825"/>
              <a:ext cx="1096050" cy="1945050"/>
            </a:xfrm>
            <a:prstGeom prst="rect">
              <a:avLst/>
            </a:prstGeom>
            <a:noFill/>
            <a:ln>
              <a:noFill/>
            </a:ln>
          </p:spPr>
        </p:pic>
        <p:pic>
          <p:nvPicPr>
            <p:cNvPr id="94" name="Google Shape;94;p9"/>
            <p:cNvPicPr preferRelativeResize="0"/>
            <p:nvPr/>
          </p:nvPicPr>
          <p:blipFill rotWithShape="1">
            <a:blip r:embed="rId5">
              <a:alphaModFix/>
            </a:blip>
            <a:srcRect b="0" l="0" r="0" t="40915"/>
            <a:stretch/>
          </p:blipFill>
          <p:spPr>
            <a:xfrm>
              <a:off x="787000" y="-4"/>
              <a:ext cx="1923550" cy="1475800"/>
            </a:xfrm>
            <a:prstGeom prst="rect">
              <a:avLst/>
            </a:prstGeom>
            <a:noFill/>
            <a:ln>
              <a:noFill/>
            </a:ln>
          </p:spPr>
        </p:pic>
        <p:pic>
          <p:nvPicPr>
            <p:cNvPr id="95" name="Google Shape;95;p9"/>
            <p:cNvPicPr preferRelativeResize="0"/>
            <p:nvPr/>
          </p:nvPicPr>
          <p:blipFill rotWithShape="1">
            <a:blip r:embed="rId6">
              <a:alphaModFix/>
            </a:blip>
            <a:srcRect b="27081" l="0" r="0" t="0"/>
            <a:stretch/>
          </p:blipFill>
          <p:spPr>
            <a:xfrm>
              <a:off x="215950" y="4149127"/>
              <a:ext cx="1902000" cy="994375"/>
            </a:xfrm>
            <a:prstGeom prst="rect">
              <a:avLst/>
            </a:prstGeom>
            <a:noFill/>
            <a:ln>
              <a:noFill/>
            </a:ln>
          </p:spPr>
        </p:pic>
      </p:grpSp>
      <p:grpSp>
        <p:nvGrpSpPr>
          <p:cNvPr id="96" name="Google Shape;96;p9"/>
          <p:cNvGrpSpPr/>
          <p:nvPr/>
        </p:nvGrpSpPr>
        <p:grpSpPr>
          <a:xfrm>
            <a:off x="4172925" y="1213654"/>
            <a:ext cx="798150" cy="142397"/>
            <a:chOff x="4172925" y="1213654"/>
            <a:chExt cx="798150" cy="142397"/>
          </a:xfrm>
        </p:grpSpPr>
        <p:sp>
          <p:nvSpPr>
            <p:cNvPr id="97" name="Google Shape;97;p9"/>
            <p:cNvSpPr/>
            <p:nvPr/>
          </p:nvSpPr>
          <p:spPr>
            <a:xfrm>
              <a:off x="4478514" y="1213654"/>
              <a:ext cx="186973" cy="142397"/>
            </a:xfrm>
            <a:custGeom>
              <a:rect b="b" l="l" r="r" t="t"/>
              <a:pathLst>
                <a:path extrusionOk="0" h="99753" w="130979">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98" name="Google Shape;98;p9"/>
            <p:cNvCxnSpPr/>
            <p:nvPr/>
          </p:nvCxnSpPr>
          <p:spPr>
            <a:xfrm>
              <a:off x="4677975" y="1296550"/>
              <a:ext cx="293100" cy="0"/>
            </a:xfrm>
            <a:prstGeom prst="straightConnector1">
              <a:avLst/>
            </a:prstGeom>
            <a:noFill/>
            <a:ln cap="flat" cmpd="sng" w="9525">
              <a:solidFill>
                <a:srgbClr val="E6DCD2"/>
              </a:solidFill>
              <a:prstDash val="solid"/>
              <a:round/>
              <a:headEnd len="sm" w="sm" type="none"/>
              <a:tailEnd len="sm" w="sm" type="oval"/>
            </a:ln>
          </p:spPr>
        </p:cxnSp>
        <p:cxnSp>
          <p:nvCxnSpPr>
            <p:cNvPr id="99" name="Google Shape;99;p9"/>
            <p:cNvCxnSpPr/>
            <p:nvPr/>
          </p:nvCxnSpPr>
          <p:spPr>
            <a:xfrm>
              <a:off x="4172925" y="1296550"/>
              <a:ext cx="293100" cy="0"/>
            </a:xfrm>
            <a:prstGeom prst="straightConnector1">
              <a:avLst/>
            </a:prstGeom>
            <a:noFill/>
            <a:ln cap="flat" cmpd="sng" w="9525">
              <a:solidFill>
                <a:srgbClr val="E6DCD2"/>
              </a:solidFill>
              <a:prstDash val="solid"/>
              <a:round/>
              <a:headEnd len="sm" w="sm" type="oval"/>
              <a:tailEnd len="sm" w="sm" type="none"/>
            </a:ln>
          </p:spPr>
        </p:cxnSp>
      </p:grpSp>
      <p:sp>
        <p:nvSpPr>
          <p:cNvPr id="100" name="Google Shape;100;p9"/>
          <p:cNvSpPr txBox="1"/>
          <p:nvPr>
            <p:ph type="title"/>
          </p:nvPr>
        </p:nvSpPr>
        <p:spPr>
          <a:xfrm>
            <a:off x="983075" y="621650"/>
            <a:ext cx="7177800" cy="773700"/>
          </a:xfrm>
          <a:prstGeom prst="rect">
            <a:avLst/>
          </a:prstGeom>
        </p:spPr>
        <p:txBody>
          <a:bodyPr anchorCtr="0" anchor="ctr"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p:txBody>
      </p:sp>
      <p:sp>
        <p:nvSpPr>
          <p:cNvPr id="101" name="Google Shape;101;p9"/>
          <p:cNvSpPr txBox="1"/>
          <p:nvPr>
            <p:ph idx="12" type="sldNum"/>
          </p:nvPr>
        </p:nvSpPr>
        <p:spPr>
          <a:xfrm>
            <a:off x="4297650" y="4525025"/>
            <a:ext cx="548700" cy="36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grpSp>
        <p:nvGrpSpPr>
          <p:cNvPr id="103" name="Google Shape;103;p10"/>
          <p:cNvGrpSpPr/>
          <p:nvPr/>
        </p:nvGrpSpPr>
        <p:grpSpPr>
          <a:xfrm>
            <a:off x="0" y="-4"/>
            <a:ext cx="9144000" cy="5143506"/>
            <a:chOff x="0" y="-4"/>
            <a:chExt cx="9144000" cy="5143506"/>
          </a:xfrm>
        </p:grpSpPr>
        <p:pic>
          <p:nvPicPr>
            <p:cNvPr id="104" name="Google Shape;104;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5" name="Google Shape;105;p10"/>
            <p:cNvSpPr/>
            <p:nvPr/>
          </p:nvSpPr>
          <p:spPr>
            <a:xfrm>
              <a:off x="621650" y="621800"/>
              <a:ext cx="7908000" cy="3900300"/>
            </a:xfrm>
            <a:prstGeom prst="roundRect">
              <a:avLst>
                <a:gd fmla="val 740" name="adj"/>
              </a:avLst>
            </a:prstGeom>
            <a:solidFill>
              <a:schemeClr val="lt1"/>
            </a:solidFill>
            <a:ln>
              <a:noFill/>
            </a:ln>
            <a:effectLst>
              <a:outerShdw blurRad="214313" rotWithShape="0" algn="bl" dir="5400000" dist="38100">
                <a:schemeClr val="dk1">
                  <a:alpha val="6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0"/>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107" name="Google Shape;107;p10"/>
            <p:cNvPicPr preferRelativeResize="0"/>
            <p:nvPr/>
          </p:nvPicPr>
          <p:blipFill rotWithShape="1">
            <a:blip r:embed="rId4">
              <a:alphaModFix/>
            </a:blip>
            <a:srcRect b="0" l="0" r="22480" t="0"/>
            <a:stretch/>
          </p:blipFill>
          <p:spPr>
            <a:xfrm>
              <a:off x="8047947" y="1912825"/>
              <a:ext cx="1096050" cy="1945050"/>
            </a:xfrm>
            <a:prstGeom prst="rect">
              <a:avLst/>
            </a:prstGeom>
            <a:noFill/>
            <a:ln>
              <a:noFill/>
            </a:ln>
          </p:spPr>
        </p:pic>
        <p:pic>
          <p:nvPicPr>
            <p:cNvPr id="108" name="Google Shape;108;p10"/>
            <p:cNvPicPr preferRelativeResize="0"/>
            <p:nvPr/>
          </p:nvPicPr>
          <p:blipFill rotWithShape="1">
            <a:blip r:embed="rId5">
              <a:alphaModFix/>
            </a:blip>
            <a:srcRect b="0" l="0" r="0" t="40915"/>
            <a:stretch/>
          </p:blipFill>
          <p:spPr>
            <a:xfrm>
              <a:off x="787000" y="-4"/>
              <a:ext cx="1923550" cy="1475800"/>
            </a:xfrm>
            <a:prstGeom prst="rect">
              <a:avLst/>
            </a:prstGeom>
            <a:noFill/>
            <a:ln>
              <a:noFill/>
            </a:ln>
          </p:spPr>
        </p:pic>
        <p:pic>
          <p:nvPicPr>
            <p:cNvPr id="109" name="Google Shape;109;p10"/>
            <p:cNvPicPr preferRelativeResize="0"/>
            <p:nvPr/>
          </p:nvPicPr>
          <p:blipFill rotWithShape="1">
            <a:blip r:embed="rId6">
              <a:alphaModFix/>
            </a:blip>
            <a:srcRect b="27081" l="0" r="0" t="0"/>
            <a:stretch/>
          </p:blipFill>
          <p:spPr>
            <a:xfrm>
              <a:off x="215950" y="4149127"/>
              <a:ext cx="1902000" cy="994375"/>
            </a:xfrm>
            <a:prstGeom prst="rect">
              <a:avLst/>
            </a:prstGeom>
            <a:noFill/>
            <a:ln>
              <a:noFill/>
            </a:ln>
          </p:spPr>
        </p:pic>
      </p:grpSp>
      <p:grpSp>
        <p:nvGrpSpPr>
          <p:cNvPr id="110" name="Google Shape;110;p10"/>
          <p:cNvGrpSpPr/>
          <p:nvPr/>
        </p:nvGrpSpPr>
        <p:grpSpPr>
          <a:xfrm>
            <a:off x="4172925" y="3934854"/>
            <a:ext cx="798150" cy="142397"/>
            <a:chOff x="4172925" y="1213654"/>
            <a:chExt cx="798150" cy="142397"/>
          </a:xfrm>
        </p:grpSpPr>
        <p:sp>
          <p:nvSpPr>
            <p:cNvPr id="111" name="Google Shape;111;p10"/>
            <p:cNvSpPr/>
            <p:nvPr/>
          </p:nvSpPr>
          <p:spPr>
            <a:xfrm>
              <a:off x="4478514" y="1213654"/>
              <a:ext cx="186973" cy="142397"/>
            </a:xfrm>
            <a:custGeom>
              <a:rect b="b" l="l" r="r" t="t"/>
              <a:pathLst>
                <a:path extrusionOk="0" h="99753" w="130979">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112" name="Google Shape;112;p10"/>
            <p:cNvCxnSpPr/>
            <p:nvPr/>
          </p:nvCxnSpPr>
          <p:spPr>
            <a:xfrm>
              <a:off x="4677975" y="1296550"/>
              <a:ext cx="293100" cy="0"/>
            </a:xfrm>
            <a:prstGeom prst="straightConnector1">
              <a:avLst/>
            </a:prstGeom>
            <a:noFill/>
            <a:ln cap="flat" cmpd="sng" w="9525">
              <a:solidFill>
                <a:srgbClr val="E6DCD2"/>
              </a:solidFill>
              <a:prstDash val="solid"/>
              <a:round/>
              <a:headEnd len="sm" w="sm" type="none"/>
              <a:tailEnd len="sm" w="sm" type="oval"/>
            </a:ln>
          </p:spPr>
        </p:cxnSp>
        <p:cxnSp>
          <p:nvCxnSpPr>
            <p:cNvPr id="113" name="Google Shape;113;p10"/>
            <p:cNvCxnSpPr/>
            <p:nvPr/>
          </p:nvCxnSpPr>
          <p:spPr>
            <a:xfrm>
              <a:off x="4172925" y="1296550"/>
              <a:ext cx="293100" cy="0"/>
            </a:xfrm>
            <a:prstGeom prst="straightConnector1">
              <a:avLst/>
            </a:prstGeom>
            <a:noFill/>
            <a:ln cap="flat" cmpd="sng" w="9525">
              <a:solidFill>
                <a:srgbClr val="E6DCD2"/>
              </a:solidFill>
              <a:prstDash val="solid"/>
              <a:round/>
              <a:headEnd len="sm" w="sm" type="oval"/>
              <a:tailEnd len="sm" w="sm" type="none"/>
            </a:ln>
          </p:spPr>
        </p:cxnSp>
      </p:grpSp>
      <p:sp>
        <p:nvSpPr>
          <p:cNvPr id="114" name="Google Shape;114;p10"/>
          <p:cNvSpPr txBox="1"/>
          <p:nvPr>
            <p:ph idx="1" type="body"/>
          </p:nvPr>
        </p:nvSpPr>
        <p:spPr>
          <a:xfrm>
            <a:off x="855300" y="4019025"/>
            <a:ext cx="7433400" cy="506100"/>
          </a:xfrm>
          <a:prstGeom prst="rect">
            <a:avLst/>
          </a:prstGeom>
        </p:spPr>
        <p:txBody>
          <a:bodyPr anchorCtr="0" anchor="ctr" bIns="0" lIns="0" spcFirstLastPara="1" rIns="0" wrap="square" tIns="0">
            <a:noAutofit/>
          </a:bodyPr>
          <a:lstStyle>
            <a:lvl1pPr indent="-228600" lvl="0" marL="457200" rtl="0" algn="ctr">
              <a:spcBef>
                <a:spcPts val="0"/>
              </a:spcBef>
              <a:spcAft>
                <a:spcPts val="0"/>
              </a:spcAft>
              <a:buSzPts val="1200"/>
              <a:buNone/>
              <a:defRPr sz="1200"/>
            </a:lvl1pPr>
          </a:lstStyle>
          <a:p/>
        </p:txBody>
      </p:sp>
      <p:sp>
        <p:nvSpPr>
          <p:cNvPr id="115" name="Google Shape;115;p10"/>
          <p:cNvSpPr txBox="1"/>
          <p:nvPr>
            <p:ph idx="12" type="sldNum"/>
          </p:nvPr>
        </p:nvSpPr>
        <p:spPr>
          <a:xfrm>
            <a:off x="4297650" y="4525025"/>
            <a:ext cx="548700" cy="368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83075" y="621650"/>
            <a:ext cx="7177800" cy="773700"/>
          </a:xfrm>
          <a:prstGeom prst="rect">
            <a:avLst/>
          </a:prstGeom>
          <a:noFill/>
          <a:ln>
            <a:noFill/>
          </a:ln>
        </p:spPr>
        <p:txBody>
          <a:bodyPr anchorCtr="0" anchor="ctr" bIns="0" lIns="0" spcFirstLastPara="1" rIns="0" wrap="square" tIns="0">
            <a:noAutofit/>
          </a:bodyPr>
          <a:lstStyle>
            <a:lvl1pPr lvl="0" rtl="0" algn="ctr">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1pPr>
            <a:lvl2pPr lvl="1" rtl="0" algn="ctr">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2pPr>
            <a:lvl3pPr lvl="2" rtl="0" algn="ctr">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3pPr>
            <a:lvl4pPr lvl="3" rtl="0" algn="ctr">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4pPr>
            <a:lvl5pPr lvl="4" rtl="0" algn="ctr">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5pPr>
            <a:lvl6pPr lvl="5" rtl="0" algn="ctr">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6pPr>
            <a:lvl7pPr lvl="6" rtl="0" algn="ctr">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7pPr>
            <a:lvl8pPr lvl="7" rtl="0" algn="ctr">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8pPr>
            <a:lvl9pPr lvl="8" rtl="0" algn="ctr">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9pPr>
          </a:lstStyle>
          <a:p/>
        </p:txBody>
      </p:sp>
      <p:sp>
        <p:nvSpPr>
          <p:cNvPr id="7" name="Google Shape;7;p1"/>
          <p:cNvSpPr txBox="1"/>
          <p:nvPr>
            <p:ph idx="1" type="body"/>
          </p:nvPr>
        </p:nvSpPr>
        <p:spPr>
          <a:xfrm>
            <a:off x="983075" y="1452925"/>
            <a:ext cx="7177800" cy="2674500"/>
          </a:xfrm>
          <a:prstGeom prst="rect">
            <a:avLst/>
          </a:prstGeom>
          <a:noFill/>
          <a:ln>
            <a:noFill/>
          </a:ln>
        </p:spPr>
        <p:txBody>
          <a:bodyPr anchorCtr="0" anchor="t" bIns="0" lIns="0" spcFirstLastPara="1" rIns="0" wrap="square" tIns="0">
            <a:noAutofit/>
          </a:bodyPr>
          <a:lstStyle>
            <a:lvl1pPr indent="-355600" lvl="0" marL="457200" rtl="0">
              <a:lnSpc>
                <a:spcPct val="115000"/>
              </a:lnSpc>
              <a:spcBef>
                <a:spcPts val="0"/>
              </a:spcBef>
              <a:spcAft>
                <a:spcPts val="0"/>
              </a:spcAft>
              <a:buClr>
                <a:schemeClr val="accent3"/>
              </a:buClr>
              <a:buSzPts val="2000"/>
              <a:buFont typeface="Merriweather Light"/>
              <a:buChar char="●"/>
              <a:defRPr sz="2000">
                <a:solidFill>
                  <a:schemeClr val="dk1"/>
                </a:solidFill>
                <a:latin typeface="Merriweather Light"/>
                <a:ea typeface="Merriweather Light"/>
                <a:cs typeface="Merriweather Light"/>
                <a:sym typeface="Merriweather Light"/>
              </a:defRPr>
            </a:lvl1pPr>
            <a:lvl2pPr indent="-355600" lvl="1" marL="914400" rtl="0">
              <a:lnSpc>
                <a:spcPct val="115000"/>
              </a:lnSpc>
              <a:spcBef>
                <a:spcPts val="600"/>
              </a:spcBef>
              <a:spcAft>
                <a:spcPts val="0"/>
              </a:spcAft>
              <a:buClr>
                <a:schemeClr val="accent2"/>
              </a:buClr>
              <a:buSzPts val="2000"/>
              <a:buFont typeface="Merriweather Light"/>
              <a:buChar char="○"/>
              <a:defRPr sz="2000">
                <a:solidFill>
                  <a:schemeClr val="dk1"/>
                </a:solidFill>
                <a:latin typeface="Merriweather Light"/>
                <a:ea typeface="Merriweather Light"/>
                <a:cs typeface="Merriweather Light"/>
                <a:sym typeface="Merriweather Light"/>
              </a:defRPr>
            </a:lvl2pPr>
            <a:lvl3pPr indent="-355600" lvl="2" marL="1371600" rtl="0">
              <a:lnSpc>
                <a:spcPct val="115000"/>
              </a:lnSpc>
              <a:spcBef>
                <a:spcPts val="600"/>
              </a:spcBef>
              <a:spcAft>
                <a:spcPts val="0"/>
              </a:spcAft>
              <a:buClr>
                <a:schemeClr val="accent1"/>
              </a:buClr>
              <a:buSzPts val="2000"/>
              <a:buFont typeface="Merriweather Light"/>
              <a:buChar char="■"/>
              <a:defRPr sz="2000">
                <a:solidFill>
                  <a:schemeClr val="dk1"/>
                </a:solidFill>
                <a:latin typeface="Merriweather Light"/>
                <a:ea typeface="Merriweather Light"/>
                <a:cs typeface="Merriweather Light"/>
                <a:sym typeface="Merriweather Light"/>
              </a:defRPr>
            </a:lvl3pPr>
            <a:lvl4pPr indent="-355600" lvl="3" marL="18288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4pPr>
            <a:lvl5pPr indent="-355600" lvl="4" marL="22860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5pPr>
            <a:lvl6pPr indent="-355600" lvl="5" marL="27432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6pPr>
            <a:lvl7pPr indent="-355600" lvl="6" marL="32004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7pPr>
            <a:lvl8pPr indent="-355600" lvl="7" marL="3657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8pPr>
            <a:lvl9pPr indent="-355600" lvl="8" marL="4114800" rtl="0">
              <a:lnSpc>
                <a:spcPct val="115000"/>
              </a:lnSpc>
              <a:spcBef>
                <a:spcPts val="600"/>
              </a:spcBef>
              <a:spcAft>
                <a:spcPts val="60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9pPr>
          </a:lstStyle>
          <a:p/>
        </p:txBody>
      </p:sp>
      <p:sp>
        <p:nvSpPr>
          <p:cNvPr id="8" name="Google Shape;8;p1"/>
          <p:cNvSpPr txBox="1"/>
          <p:nvPr>
            <p:ph idx="12" type="sldNum"/>
          </p:nvPr>
        </p:nvSpPr>
        <p:spPr>
          <a:xfrm>
            <a:off x="4297650" y="4525025"/>
            <a:ext cx="548700" cy="368700"/>
          </a:xfrm>
          <a:prstGeom prst="rect">
            <a:avLst/>
          </a:prstGeom>
          <a:noFill/>
          <a:ln>
            <a:noFill/>
          </a:ln>
        </p:spPr>
        <p:txBody>
          <a:bodyPr anchorCtr="0" anchor="ctr" bIns="0" lIns="0" spcFirstLastPara="1" rIns="0" wrap="square" tIns="0">
            <a:noAutofit/>
          </a:bodyPr>
          <a:lstStyle>
            <a:lvl1pPr lvl="0" rtl="0" algn="ctr">
              <a:buNone/>
              <a:defRPr sz="1300">
                <a:solidFill>
                  <a:schemeClr val="accent5"/>
                </a:solidFill>
                <a:latin typeface="Abril Fatface"/>
                <a:ea typeface="Abril Fatface"/>
                <a:cs typeface="Abril Fatface"/>
                <a:sym typeface="Abril Fatface"/>
              </a:defRPr>
            </a:lvl1pPr>
            <a:lvl2pPr lvl="1" rtl="0" algn="ctr">
              <a:buNone/>
              <a:defRPr sz="1300">
                <a:solidFill>
                  <a:schemeClr val="accent5"/>
                </a:solidFill>
                <a:latin typeface="Abril Fatface"/>
                <a:ea typeface="Abril Fatface"/>
                <a:cs typeface="Abril Fatface"/>
                <a:sym typeface="Abril Fatface"/>
              </a:defRPr>
            </a:lvl2pPr>
            <a:lvl3pPr lvl="2" rtl="0" algn="ctr">
              <a:buNone/>
              <a:defRPr sz="1300">
                <a:solidFill>
                  <a:schemeClr val="accent5"/>
                </a:solidFill>
                <a:latin typeface="Abril Fatface"/>
                <a:ea typeface="Abril Fatface"/>
                <a:cs typeface="Abril Fatface"/>
                <a:sym typeface="Abril Fatface"/>
              </a:defRPr>
            </a:lvl3pPr>
            <a:lvl4pPr lvl="3" rtl="0" algn="ctr">
              <a:buNone/>
              <a:defRPr sz="1300">
                <a:solidFill>
                  <a:schemeClr val="accent5"/>
                </a:solidFill>
                <a:latin typeface="Abril Fatface"/>
                <a:ea typeface="Abril Fatface"/>
                <a:cs typeface="Abril Fatface"/>
                <a:sym typeface="Abril Fatface"/>
              </a:defRPr>
            </a:lvl4pPr>
            <a:lvl5pPr lvl="4" rtl="0" algn="ctr">
              <a:buNone/>
              <a:defRPr sz="1300">
                <a:solidFill>
                  <a:schemeClr val="accent5"/>
                </a:solidFill>
                <a:latin typeface="Abril Fatface"/>
                <a:ea typeface="Abril Fatface"/>
                <a:cs typeface="Abril Fatface"/>
                <a:sym typeface="Abril Fatface"/>
              </a:defRPr>
            </a:lvl5pPr>
            <a:lvl6pPr lvl="5" rtl="0" algn="ctr">
              <a:buNone/>
              <a:defRPr sz="1300">
                <a:solidFill>
                  <a:schemeClr val="accent5"/>
                </a:solidFill>
                <a:latin typeface="Abril Fatface"/>
                <a:ea typeface="Abril Fatface"/>
                <a:cs typeface="Abril Fatface"/>
                <a:sym typeface="Abril Fatface"/>
              </a:defRPr>
            </a:lvl6pPr>
            <a:lvl7pPr lvl="6" rtl="0" algn="ctr">
              <a:buNone/>
              <a:defRPr sz="1300">
                <a:solidFill>
                  <a:schemeClr val="accent5"/>
                </a:solidFill>
                <a:latin typeface="Abril Fatface"/>
                <a:ea typeface="Abril Fatface"/>
                <a:cs typeface="Abril Fatface"/>
                <a:sym typeface="Abril Fatface"/>
              </a:defRPr>
            </a:lvl7pPr>
            <a:lvl8pPr lvl="7" rtl="0" algn="ctr">
              <a:buNone/>
              <a:defRPr sz="1300">
                <a:solidFill>
                  <a:schemeClr val="accent5"/>
                </a:solidFill>
                <a:latin typeface="Abril Fatface"/>
                <a:ea typeface="Abril Fatface"/>
                <a:cs typeface="Abril Fatface"/>
                <a:sym typeface="Abril Fatface"/>
              </a:defRPr>
            </a:lvl8pPr>
            <a:lvl9pPr lvl="8" rtl="0" algn="ctr">
              <a:buNone/>
              <a:defRPr sz="1300">
                <a:solidFill>
                  <a:schemeClr val="accent5"/>
                </a:solidFill>
                <a:latin typeface="Abril Fatface"/>
                <a:ea typeface="Abril Fatface"/>
                <a:cs typeface="Abril Fatface"/>
                <a:sym typeface="Abril Fatface"/>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25.jpg"/><Relationship Id="rId5"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19.jpg"/><Relationship Id="rId5"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7.jpg"/><Relationship Id="rId6"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2"/>
          <p:cNvSpPr txBox="1"/>
          <p:nvPr>
            <p:ph type="ctrTitle"/>
          </p:nvPr>
        </p:nvSpPr>
        <p:spPr>
          <a:xfrm>
            <a:off x="1517975" y="1257750"/>
            <a:ext cx="6108000" cy="2628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Exploring Around the World</a:t>
            </a:r>
            <a:endParaRPr/>
          </a:p>
        </p:txBody>
      </p:sp>
      <p:sp>
        <p:nvSpPr>
          <p:cNvPr id="124" name="Google Shape;124;p12"/>
          <p:cNvSpPr txBox="1"/>
          <p:nvPr/>
        </p:nvSpPr>
        <p:spPr>
          <a:xfrm>
            <a:off x="1434775" y="3180850"/>
            <a:ext cx="6307500" cy="83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Merriweather Light"/>
                <a:ea typeface="Merriweather Light"/>
                <a:cs typeface="Merriweather Light"/>
                <a:sym typeface="Merriweather Light"/>
              </a:rPr>
              <a:t>Unified Fall Event at Martin School, Seekonk 2020 </a:t>
            </a:r>
            <a:endParaRPr sz="1900">
              <a:latin typeface="Merriweather Light"/>
              <a:ea typeface="Merriweather Light"/>
              <a:cs typeface="Merriweather Light"/>
              <a:sym typeface="Merriweather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1"/>
          <p:cNvSpPr txBox="1"/>
          <p:nvPr>
            <p:ph type="ctrTitle"/>
          </p:nvPr>
        </p:nvSpPr>
        <p:spPr>
          <a:xfrm>
            <a:off x="1344450" y="311025"/>
            <a:ext cx="64551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chemeClr val="accent3"/>
                </a:solidFill>
              </a:rPr>
              <a:t>South America</a:t>
            </a:r>
            <a:r>
              <a:rPr lang="en">
                <a:solidFill>
                  <a:schemeClr val="accent3"/>
                </a:solidFill>
              </a:rPr>
              <a:t> </a:t>
            </a:r>
            <a:endParaRPr/>
          </a:p>
        </p:txBody>
      </p:sp>
      <p:sp>
        <p:nvSpPr>
          <p:cNvPr id="199" name="Google Shape;199;p21"/>
          <p:cNvSpPr txBox="1"/>
          <p:nvPr/>
        </p:nvSpPr>
        <p:spPr>
          <a:xfrm>
            <a:off x="3262050" y="1150525"/>
            <a:ext cx="2652900" cy="39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erriweather"/>
                <a:ea typeface="Merriweather"/>
                <a:cs typeface="Merriweather"/>
                <a:sym typeface="Merriweather"/>
              </a:rPr>
              <a:t>Air Hockey</a:t>
            </a:r>
            <a:endParaRPr b="1">
              <a:latin typeface="Merriweather"/>
              <a:ea typeface="Merriweather"/>
              <a:cs typeface="Merriweather"/>
              <a:sym typeface="Merriweather"/>
            </a:endParaRPr>
          </a:p>
        </p:txBody>
      </p:sp>
      <p:sp>
        <p:nvSpPr>
          <p:cNvPr id="200" name="Google Shape;200;p21"/>
          <p:cNvSpPr txBox="1"/>
          <p:nvPr/>
        </p:nvSpPr>
        <p:spPr>
          <a:xfrm>
            <a:off x="933950" y="1678400"/>
            <a:ext cx="3086100" cy="25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Materials:</a:t>
            </a:r>
            <a:endParaRPr b="1">
              <a:latin typeface="Merriweather"/>
              <a:ea typeface="Merriweather"/>
              <a:cs typeface="Merriweather"/>
              <a:sym typeface="Merriweather"/>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Pool noodles (2 per lane)</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Tape</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Small cones </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Bean bags</a:t>
            </a:r>
            <a:endParaRPr>
              <a:latin typeface="Merriweather Light"/>
              <a:ea typeface="Merriweather Light"/>
              <a:cs typeface="Merriweather Light"/>
              <a:sym typeface="Merriweather Light"/>
            </a:endParaRPr>
          </a:p>
        </p:txBody>
      </p:sp>
      <p:sp>
        <p:nvSpPr>
          <p:cNvPr id="201" name="Google Shape;201;p21"/>
          <p:cNvSpPr txBox="1"/>
          <p:nvPr/>
        </p:nvSpPr>
        <p:spPr>
          <a:xfrm>
            <a:off x="4317825" y="1867900"/>
            <a:ext cx="4155300" cy="25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Description</a:t>
            </a:r>
            <a:r>
              <a:rPr lang="en">
                <a:latin typeface="Merriweather Light"/>
                <a:ea typeface="Merriweather Light"/>
                <a:cs typeface="Merriweather Light"/>
                <a:sym typeface="Merriweather Light"/>
              </a:rPr>
              <a:t>: </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  Explorers will play with their buddies and each buddy with have a turn</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Explorers will face another explorer team</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Explorers will use the cones to pass the bean bags back and forth trying to score a goal </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Each explorer will have a turn of 1-2 minutes depending on time</a:t>
            </a:r>
            <a:endParaRPr>
              <a:latin typeface="Merriweather Light"/>
              <a:ea typeface="Merriweather Light"/>
              <a:cs typeface="Merriweather Light"/>
              <a:sym typeface="Merriweather Light"/>
            </a:endParaRPr>
          </a:p>
        </p:txBody>
      </p:sp>
      <p:pic>
        <p:nvPicPr>
          <p:cNvPr id="202" name="Google Shape;202;p21"/>
          <p:cNvPicPr preferRelativeResize="0"/>
          <p:nvPr/>
        </p:nvPicPr>
        <p:blipFill>
          <a:blip r:embed="rId3">
            <a:alphaModFix/>
          </a:blip>
          <a:stretch>
            <a:fillRect/>
          </a:stretch>
        </p:blipFill>
        <p:spPr>
          <a:xfrm>
            <a:off x="1349799" y="2917250"/>
            <a:ext cx="2480750" cy="1609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2"/>
          <p:cNvPicPr preferRelativeResize="0"/>
          <p:nvPr/>
        </p:nvPicPr>
        <p:blipFill>
          <a:blip r:embed="rId3">
            <a:alphaModFix/>
          </a:blip>
          <a:stretch>
            <a:fillRect/>
          </a:stretch>
        </p:blipFill>
        <p:spPr>
          <a:xfrm>
            <a:off x="2694225" y="1877775"/>
            <a:ext cx="4211200" cy="3158400"/>
          </a:xfrm>
          <a:prstGeom prst="rect">
            <a:avLst/>
          </a:prstGeom>
          <a:noFill/>
          <a:ln>
            <a:noFill/>
          </a:ln>
        </p:spPr>
      </p:pic>
      <p:sp>
        <p:nvSpPr>
          <p:cNvPr id="208" name="Google Shape;208;p22"/>
          <p:cNvSpPr txBox="1"/>
          <p:nvPr>
            <p:ph idx="1" type="body"/>
          </p:nvPr>
        </p:nvSpPr>
        <p:spPr>
          <a:xfrm>
            <a:off x="1105550" y="1234500"/>
            <a:ext cx="7177800" cy="267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a:p>
            <a:pPr indent="0" lvl="0" marL="0" rtl="0" algn="l">
              <a:spcBef>
                <a:spcPts val="600"/>
              </a:spcBef>
              <a:spcAft>
                <a:spcPts val="600"/>
              </a:spcAft>
              <a:buNone/>
            </a:pPr>
            <a:r>
              <a:t/>
            </a:r>
            <a:endParaRPr/>
          </a:p>
        </p:txBody>
      </p:sp>
      <p:pic>
        <p:nvPicPr>
          <p:cNvPr id="209" name="Google Shape;209;p22"/>
          <p:cNvPicPr preferRelativeResize="0"/>
          <p:nvPr/>
        </p:nvPicPr>
        <p:blipFill>
          <a:blip r:embed="rId4">
            <a:alphaModFix/>
          </a:blip>
          <a:stretch>
            <a:fillRect/>
          </a:stretch>
        </p:blipFill>
        <p:spPr>
          <a:xfrm rot="-512071">
            <a:off x="412408" y="492025"/>
            <a:ext cx="3233732" cy="2425303"/>
          </a:xfrm>
          <a:prstGeom prst="rect">
            <a:avLst/>
          </a:prstGeom>
          <a:noFill/>
          <a:ln>
            <a:noFill/>
          </a:ln>
        </p:spPr>
      </p:pic>
      <p:pic>
        <p:nvPicPr>
          <p:cNvPr id="210" name="Google Shape;210;p22"/>
          <p:cNvPicPr preferRelativeResize="0"/>
          <p:nvPr/>
        </p:nvPicPr>
        <p:blipFill>
          <a:blip r:embed="rId5">
            <a:alphaModFix/>
          </a:blip>
          <a:stretch>
            <a:fillRect/>
          </a:stretch>
        </p:blipFill>
        <p:spPr>
          <a:xfrm rot="717110">
            <a:off x="4993800" y="249775"/>
            <a:ext cx="3714750" cy="2786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3"/>
          <p:cNvPicPr preferRelativeResize="0"/>
          <p:nvPr/>
        </p:nvPicPr>
        <p:blipFill>
          <a:blip r:embed="rId3">
            <a:alphaModFix/>
          </a:blip>
          <a:stretch>
            <a:fillRect/>
          </a:stretch>
        </p:blipFill>
        <p:spPr>
          <a:xfrm rot="-772518">
            <a:off x="627675" y="478349"/>
            <a:ext cx="3134224" cy="2350678"/>
          </a:xfrm>
          <a:prstGeom prst="rect">
            <a:avLst/>
          </a:prstGeom>
          <a:noFill/>
          <a:ln>
            <a:noFill/>
          </a:ln>
        </p:spPr>
      </p:pic>
      <p:pic>
        <p:nvPicPr>
          <p:cNvPr id="216" name="Google Shape;216;p23"/>
          <p:cNvPicPr preferRelativeResize="0"/>
          <p:nvPr/>
        </p:nvPicPr>
        <p:blipFill>
          <a:blip r:embed="rId4">
            <a:alphaModFix/>
          </a:blip>
          <a:stretch>
            <a:fillRect/>
          </a:stretch>
        </p:blipFill>
        <p:spPr>
          <a:xfrm rot="827455">
            <a:off x="4558624" y="527350"/>
            <a:ext cx="3401548" cy="2551175"/>
          </a:xfrm>
          <a:prstGeom prst="rect">
            <a:avLst/>
          </a:prstGeom>
          <a:noFill/>
          <a:ln>
            <a:noFill/>
          </a:ln>
        </p:spPr>
      </p:pic>
      <p:pic>
        <p:nvPicPr>
          <p:cNvPr id="217" name="Google Shape;217;p23"/>
          <p:cNvPicPr preferRelativeResize="0"/>
          <p:nvPr/>
        </p:nvPicPr>
        <p:blipFill>
          <a:blip r:embed="rId5">
            <a:alphaModFix/>
          </a:blip>
          <a:stretch>
            <a:fillRect/>
          </a:stretch>
        </p:blipFill>
        <p:spPr>
          <a:xfrm>
            <a:off x="2329525" y="2462875"/>
            <a:ext cx="2989975" cy="2242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4"/>
          <p:cNvPicPr preferRelativeResize="0"/>
          <p:nvPr/>
        </p:nvPicPr>
        <p:blipFill>
          <a:blip r:embed="rId3">
            <a:alphaModFix/>
          </a:blip>
          <a:stretch>
            <a:fillRect/>
          </a:stretch>
        </p:blipFill>
        <p:spPr>
          <a:xfrm>
            <a:off x="1238275" y="338475"/>
            <a:ext cx="6926001" cy="4613501"/>
          </a:xfrm>
          <a:prstGeom prst="rect">
            <a:avLst/>
          </a:prstGeom>
          <a:noFill/>
          <a:ln>
            <a:noFill/>
          </a:ln>
        </p:spPr>
      </p:pic>
      <p:sp>
        <p:nvSpPr>
          <p:cNvPr id="223" name="Google Shape;223;p24"/>
          <p:cNvSpPr txBox="1"/>
          <p:nvPr/>
        </p:nvSpPr>
        <p:spPr>
          <a:xfrm>
            <a:off x="1932150" y="1374300"/>
            <a:ext cx="52797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300">
                <a:latin typeface="Impact"/>
                <a:ea typeface="Impact"/>
                <a:cs typeface="Impact"/>
                <a:sym typeface="Impact"/>
              </a:rPr>
              <a:t>We Choose to Include!!</a:t>
            </a:r>
            <a:endParaRPr b="1" sz="3300">
              <a:latin typeface="Impact"/>
              <a:ea typeface="Impact"/>
              <a:cs typeface="Impact"/>
              <a:sym typeface="Impac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p:nvPr/>
        </p:nvSpPr>
        <p:spPr>
          <a:xfrm>
            <a:off x="7038475" y="703850"/>
            <a:ext cx="893400" cy="386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25"/>
          <p:cNvPicPr preferRelativeResize="0"/>
          <p:nvPr/>
        </p:nvPicPr>
        <p:blipFill>
          <a:blip r:embed="rId3">
            <a:alphaModFix/>
          </a:blip>
          <a:stretch>
            <a:fillRect/>
          </a:stretch>
        </p:blipFill>
        <p:spPr>
          <a:xfrm rot="-900298">
            <a:off x="749076" y="602976"/>
            <a:ext cx="1727125" cy="2302825"/>
          </a:xfrm>
          <a:prstGeom prst="rect">
            <a:avLst/>
          </a:prstGeom>
          <a:noFill/>
          <a:ln>
            <a:noFill/>
          </a:ln>
        </p:spPr>
      </p:pic>
      <p:pic>
        <p:nvPicPr>
          <p:cNvPr id="230" name="Google Shape;230;p25"/>
          <p:cNvPicPr preferRelativeResize="0"/>
          <p:nvPr/>
        </p:nvPicPr>
        <p:blipFill>
          <a:blip r:embed="rId4">
            <a:alphaModFix/>
          </a:blip>
          <a:stretch>
            <a:fillRect/>
          </a:stretch>
        </p:blipFill>
        <p:spPr>
          <a:xfrm>
            <a:off x="2210900" y="2029150"/>
            <a:ext cx="1980725" cy="2633801"/>
          </a:xfrm>
          <a:prstGeom prst="rect">
            <a:avLst/>
          </a:prstGeom>
          <a:noFill/>
          <a:ln>
            <a:noFill/>
          </a:ln>
        </p:spPr>
      </p:pic>
      <p:pic>
        <p:nvPicPr>
          <p:cNvPr id="231" name="Google Shape;231;p25"/>
          <p:cNvPicPr preferRelativeResize="0"/>
          <p:nvPr/>
        </p:nvPicPr>
        <p:blipFill>
          <a:blip r:embed="rId5">
            <a:alphaModFix/>
          </a:blip>
          <a:stretch>
            <a:fillRect/>
          </a:stretch>
        </p:blipFill>
        <p:spPr>
          <a:xfrm>
            <a:off x="4191625" y="703850"/>
            <a:ext cx="1904151" cy="2502801"/>
          </a:xfrm>
          <a:prstGeom prst="rect">
            <a:avLst/>
          </a:prstGeom>
          <a:noFill/>
          <a:ln>
            <a:noFill/>
          </a:ln>
        </p:spPr>
      </p:pic>
      <p:pic>
        <p:nvPicPr>
          <p:cNvPr id="232" name="Google Shape;232;p25"/>
          <p:cNvPicPr preferRelativeResize="0"/>
          <p:nvPr/>
        </p:nvPicPr>
        <p:blipFill>
          <a:blip r:embed="rId6">
            <a:alphaModFix/>
          </a:blip>
          <a:stretch>
            <a:fillRect/>
          </a:stretch>
        </p:blipFill>
        <p:spPr>
          <a:xfrm rot="473000">
            <a:off x="6095773" y="2500940"/>
            <a:ext cx="1980725" cy="2642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26"/>
          <p:cNvPicPr preferRelativeResize="0"/>
          <p:nvPr/>
        </p:nvPicPr>
        <p:blipFill>
          <a:blip r:embed="rId3">
            <a:alphaModFix/>
          </a:blip>
          <a:stretch>
            <a:fillRect/>
          </a:stretch>
        </p:blipFill>
        <p:spPr>
          <a:xfrm>
            <a:off x="1932150" y="843550"/>
            <a:ext cx="4773950" cy="3580450"/>
          </a:xfrm>
          <a:prstGeom prst="rect">
            <a:avLst/>
          </a:prstGeom>
          <a:noFill/>
          <a:ln>
            <a:noFill/>
          </a:ln>
        </p:spPr>
      </p:pic>
      <p:sp>
        <p:nvSpPr>
          <p:cNvPr id="238" name="Google Shape;238;p26"/>
          <p:cNvSpPr txBox="1"/>
          <p:nvPr/>
        </p:nvSpPr>
        <p:spPr>
          <a:xfrm>
            <a:off x="1782850" y="843550"/>
            <a:ext cx="52797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300">
                <a:latin typeface="Impact"/>
                <a:ea typeface="Impact"/>
                <a:cs typeface="Impact"/>
                <a:sym typeface="Impact"/>
              </a:rPr>
              <a:t>We Choose to Include!!</a:t>
            </a:r>
            <a:endParaRPr b="1" sz="3300">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3"/>
          <p:cNvSpPr txBox="1"/>
          <p:nvPr>
            <p:ph type="title"/>
          </p:nvPr>
        </p:nvSpPr>
        <p:spPr>
          <a:xfrm>
            <a:off x="983075" y="621650"/>
            <a:ext cx="7177800" cy="77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Set Up</a:t>
            </a:r>
            <a:endParaRPr/>
          </a:p>
        </p:txBody>
      </p:sp>
      <p:sp>
        <p:nvSpPr>
          <p:cNvPr id="130" name="Google Shape;130;p13"/>
          <p:cNvSpPr txBox="1"/>
          <p:nvPr>
            <p:ph idx="2" type="body"/>
          </p:nvPr>
        </p:nvSpPr>
        <p:spPr>
          <a:xfrm>
            <a:off x="4807223" y="1452925"/>
            <a:ext cx="3353700" cy="268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latin typeface="Merriweather"/>
                <a:ea typeface="Merriweather"/>
                <a:cs typeface="Merriweather"/>
                <a:sym typeface="Merriweather"/>
              </a:rPr>
              <a:t>Cohort B- Upper Stars</a:t>
            </a:r>
            <a:endParaRPr b="1" sz="1200">
              <a:latin typeface="Merriweather"/>
              <a:ea typeface="Merriweather"/>
              <a:cs typeface="Merriweather"/>
              <a:sym typeface="Merriweather"/>
            </a:endParaRPr>
          </a:p>
          <a:p>
            <a:pPr indent="-311150" lvl="0" marL="457200" rtl="0" algn="l">
              <a:spcBef>
                <a:spcPts val="600"/>
              </a:spcBef>
              <a:spcAft>
                <a:spcPts val="0"/>
              </a:spcAft>
              <a:buSzPts val="1300"/>
              <a:buChar char="●"/>
            </a:pPr>
            <a:r>
              <a:rPr b="1" lang="en" sz="1300"/>
              <a:t>4 students- 8 5th grade buddies</a:t>
            </a:r>
            <a:endParaRPr b="1" sz="1300"/>
          </a:p>
          <a:p>
            <a:pPr indent="-311150" lvl="0" marL="457200" rtl="0" algn="l">
              <a:spcBef>
                <a:spcPts val="0"/>
              </a:spcBef>
              <a:spcAft>
                <a:spcPts val="0"/>
              </a:spcAft>
              <a:buSzPts val="1300"/>
              <a:buChar char="●"/>
            </a:pPr>
            <a:r>
              <a:rPr b="1" lang="en" sz="1300"/>
              <a:t>7 continents with activities set up in the gym with decorations</a:t>
            </a:r>
            <a:endParaRPr b="1" sz="1300"/>
          </a:p>
          <a:p>
            <a:pPr indent="-311150" lvl="0" marL="457200" rtl="0" algn="l">
              <a:spcBef>
                <a:spcPts val="0"/>
              </a:spcBef>
              <a:spcAft>
                <a:spcPts val="0"/>
              </a:spcAft>
              <a:buSzPts val="1300"/>
              <a:buChar char="●"/>
            </a:pPr>
            <a:r>
              <a:t/>
            </a:r>
            <a:endParaRPr b="1" sz="1300"/>
          </a:p>
          <a:p>
            <a:pPr indent="-311150" lvl="0" marL="457200" rtl="0" algn="l">
              <a:spcBef>
                <a:spcPts val="0"/>
              </a:spcBef>
              <a:spcAft>
                <a:spcPts val="0"/>
              </a:spcAft>
              <a:buSzPts val="1300"/>
              <a:buChar char="●"/>
            </a:pPr>
            <a:r>
              <a:rPr b="1" lang="en" sz="1300"/>
              <a:t>Backpacks, explorer badges- other props</a:t>
            </a:r>
            <a:endParaRPr b="1" sz="1300"/>
          </a:p>
        </p:txBody>
      </p:sp>
      <p:sp>
        <p:nvSpPr>
          <p:cNvPr id="131" name="Google Shape;131;p13"/>
          <p:cNvSpPr txBox="1"/>
          <p:nvPr>
            <p:ph idx="1" type="body"/>
          </p:nvPr>
        </p:nvSpPr>
        <p:spPr>
          <a:xfrm>
            <a:off x="983100" y="1452925"/>
            <a:ext cx="3353700" cy="26817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200">
                <a:latin typeface="Merriweather"/>
                <a:ea typeface="Merriweather"/>
                <a:cs typeface="Merriweather"/>
                <a:sym typeface="Merriweather"/>
              </a:rPr>
              <a:t>Cohort A- Little Stars</a:t>
            </a:r>
            <a:endParaRPr b="1" sz="1200">
              <a:latin typeface="Merriweather"/>
              <a:ea typeface="Merriweather"/>
              <a:cs typeface="Merriweather"/>
              <a:sym typeface="Merriweather"/>
            </a:endParaRPr>
          </a:p>
          <a:p>
            <a:pPr indent="-311150" lvl="0" marL="457200" rtl="0" algn="l">
              <a:spcBef>
                <a:spcPts val="600"/>
              </a:spcBef>
              <a:spcAft>
                <a:spcPts val="0"/>
              </a:spcAft>
              <a:buSzPts val="1300"/>
              <a:buChar char="●"/>
            </a:pPr>
            <a:r>
              <a:rPr b="1" lang="en" sz="1300"/>
              <a:t>6 students- 12 5th Grade buddies</a:t>
            </a:r>
            <a:endParaRPr b="1" sz="1300"/>
          </a:p>
          <a:p>
            <a:pPr indent="-311150" lvl="0" marL="457200" rtl="0" algn="l">
              <a:spcBef>
                <a:spcPts val="0"/>
              </a:spcBef>
              <a:spcAft>
                <a:spcPts val="0"/>
              </a:spcAft>
              <a:buSzPts val="1300"/>
              <a:buChar char="●"/>
            </a:pPr>
            <a:r>
              <a:rPr b="1" lang="en" sz="1300"/>
              <a:t>7 continents with activities set up in gym with decorations</a:t>
            </a:r>
            <a:endParaRPr b="1" sz="1300"/>
          </a:p>
          <a:p>
            <a:pPr indent="-311150" lvl="0" marL="457200" rtl="0" algn="l">
              <a:spcBef>
                <a:spcPts val="0"/>
              </a:spcBef>
              <a:spcAft>
                <a:spcPts val="0"/>
              </a:spcAft>
              <a:buSzPts val="1300"/>
              <a:buChar char="●"/>
            </a:pPr>
            <a:r>
              <a:t/>
            </a:r>
            <a:endParaRPr b="1" sz="1300"/>
          </a:p>
          <a:p>
            <a:pPr indent="-311150" lvl="0" marL="457200" rtl="0" algn="l">
              <a:spcBef>
                <a:spcPts val="0"/>
              </a:spcBef>
              <a:spcAft>
                <a:spcPts val="0"/>
              </a:spcAft>
              <a:buSzPts val="1300"/>
              <a:buChar char="●"/>
            </a:pPr>
            <a:r>
              <a:rPr b="1" lang="en" sz="1300"/>
              <a:t>Backpacks, explorer badges- other props</a:t>
            </a:r>
            <a:endParaRPr b="1" sz="1300"/>
          </a:p>
        </p:txBody>
      </p:sp>
      <p:sp>
        <p:nvSpPr>
          <p:cNvPr id="132" name="Google Shape;132;p13"/>
          <p:cNvSpPr txBox="1"/>
          <p:nvPr/>
        </p:nvSpPr>
        <p:spPr>
          <a:xfrm>
            <a:off x="906875" y="3248525"/>
            <a:ext cx="7177800" cy="105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Prior to event</a:t>
            </a:r>
            <a:r>
              <a:rPr lang="en">
                <a:latin typeface="Merriweather Light"/>
                <a:ea typeface="Merriweather Light"/>
                <a:cs typeface="Merriweather Light"/>
                <a:sym typeface="Merriweather Light"/>
              </a:rPr>
              <a:t>- Stars students will practice activities to ensure </a:t>
            </a:r>
            <a:r>
              <a:rPr lang="en">
                <a:latin typeface="Merriweather Light"/>
                <a:ea typeface="Merriweather Light"/>
                <a:cs typeface="Merriweather Light"/>
                <a:sym typeface="Merriweather Light"/>
              </a:rPr>
              <a:t>familiarity</a:t>
            </a:r>
            <a:r>
              <a:rPr lang="en">
                <a:latin typeface="Merriweather Light"/>
                <a:ea typeface="Merriweather Light"/>
                <a:cs typeface="Merriweather Light"/>
                <a:sym typeface="Merriweather Light"/>
              </a:rPr>
              <a:t> and will meet 5th grade buddies</a:t>
            </a:r>
            <a:endParaRPr>
              <a:latin typeface="Merriweather Light"/>
              <a:ea typeface="Merriweather Light"/>
              <a:cs typeface="Merriweather Light"/>
              <a:sym typeface="Merriweather Light"/>
            </a:endParaRPr>
          </a:p>
          <a:p>
            <a:pPr indent="0" lvl="0" marL="0" rtl="0" algn="l">
              <a:spcBef>
                <a:spcPts val="0"/>
              </a:spcBef>
              <a:spcAft>
                <a:spcPts val="0"/>
              </a:spcAft>
              <a:buNone/>
            </a:pPr>
            <a:r>
              <a:rPr lang="en">
                <a:latin typeface="Merriweather Light"/>
                <a:ea typeface="Merriweather Light"/>
                <a:cs typeface="Merriweather Light"/>
                <a:sym typeface="Merriweather Light"/>
              </a:rPr>
              <a:t>Event time can vary based on availability and stamina of participants. </a:t>
            </a:r>
            <a:endParaRPr>
              <a:latin typeface="Merriweather Light"/>
              <a:ea typeface="Merriweather Light"/>
              <a:cs typeface="Merriweather Light"/>
              <a:sym typeface="Merriweather Light"/>
            </a:endParaRPr>
          </a:p>
          <a:p>
            <a:pPr indent="0" lvl="0" marL="0" rtl="0" algn="l">
              <a:spcBef>
                <a:spcPts val="0"/>
              </a:spcBef>
              <a:spcAft>
                <a:spcPts val="0"/>
              </a:spcAft>
              <a:buNone/>
            </a:pPr>
            <a:r>
              <a:rPr lang="en">
                <a:latin typeface="Merriweather Light"/>
                <a:ea typeface="Merriweather Light"/>
                <a:cs typeface="Merriweather Light"/>
                <a:sym typeface="Merriweather Light"/>
              </a:rPr>
              <a:t>Minimum time would probably be 1 hour. </a:t>
            </a:r>
            <a:endParaRPr>
              <a:latin typeface="Merriweather Light"/>
              <a:ea typeface="Merriweather Light"/>
              <a:cs typeface="Merriweather Light"/>
              <a:sym typeface="Merriweather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4"/>
          <p:cNvSpPr txBox="1"/>
          <p:nvPr>
            <p:ph idx="12" type="sldNum"/>
          </p:nvPr>
        </p:nvSpPr>
        <p:spPr>
          <a:xfrm>
            <a:off x="4297650" y="4525025"/>
            <a:ext cx="548700" cy="36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138" name="Google Shape;138;p14"/>
          <p:cNvSpPr txBox="1"/>
          <p:nvPr/>
        </p:nvSpPr>
        <p:spPr>
          <a:xfrm>
            <a:off x="1678400" y="689800"/>
            <a:ext cx="5901600" cy="288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700">
                <a:latin typeface="Merriweather Light"/>
                <a:ea typeface="Merriweather Light"/>
                <a:cs typeface="Merriweather Light"/>
                <a:sym typeface="Merriweather Light"/>
              </a:rPr>
              <a:t>Continents with Activities</a:t>
            </a:r>
            <a:endParaRPr sz="4700">
              <a:latin typeface="Merriweather Light"/>
              <a:ea typeface="Merriweather Light"/>
              <a:cs typeface="Merriweather Light"/>
              <a:sym typeface="Merriweather Light"/>
            </a:endParaRPr>
          </a:p>
        </p:txBody>
      </p:sp>
      <p:pic>
        <p:nvPicPr>
          <p:cNvPr id="139" name="Google Shape;139;p14"/>
          <p:cNvPicPr preferRelativeResize="0"/>
          <p:nvPr/>
        </p:nvPicPr>
        <p:blipFill>
          <a:blip r:embed="rId3">
            <a:alphaModFix/>
          </a:blip>
          <a:stretch>
            <a:fillRect/>
          </a:stretch>
        </p:blipFill>
        <p:spPr>
          <a:xfrm>
            <a:off x="3180675" y="2314575"/>
            <a:ext cx="2897050" cy="199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type="ctrTitle"/>
          </p:nvPr>
        </p:nvSpPr>
        <p:spPr>
          <a:xfrm>
            <a:off x="1344450" y="581725"/>
            <a:ext cx="64551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chemeClr val="accent3"/>
                </a:solidFill>
              </a:rPr>
              <a:t>Antarctica </a:t>
            </a:r>
            <a:endParaRPr/>
          </a:p>
        </p:txBody>
      </p:sp>
      <p:sp>
        <p:nvSpPr>
          <p:cNvPr id="145" name="Google Shape;145;p15"/>
          <p:cNvSpPr txBox="1"/>
          <p:nvPr/>
        </p:nvSpPr>
        <p:spPr>
          <a:xfrm>
            <a:off x="2734175" y="1421225"/>
            <a:ext cx="3532800" cy="43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latin typeface="Merriweather"/>
                <a:ea typeface="Merriweather"/>
                <a:cs typeface="Merriweather"/>
                <a:sym typeface="Merriweather"/>
              </a:rPr>
              <a:t>Frozen Tic Tac Toe</a:t>
            </a:r>
            <a:endParaRPr b="1" sz="1900">
              <a:latin typeface="Merriweather"/>
              <a:ea typeface="Merriweather"/>
              <a:cs typeface="Merriweather"/>
              <a:sym typeface="Merriweather"/>
            </a:endParaRPr>
          </a:p>
        </p:txBody>
      </p:sp>
      <p:sp>
        <p:nvSpPr>
          <p:cNvPr id="146" name="Google Shape;146;p15"/>
          <p:cNvSpPr txBox="1"/>
          <p:nvPr/>
        </p:nvSpPr>
        <p:spPr>
          <a:xfrm>
            <a:off x="1055750" y="1962625"/>
            <a:ext cx="2829000" cy="24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Materials Needed: </a:t>
            </a:r>
            <a:endParaRPr b="1">
              <a:latin typeface="Merriweather"/>
              <a:ea typeface="Merriweather"/>
              <a:cs typeface="Merriweather"/>
              <a:sym typeface="Merriweather"/>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9 hula hoops</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Blue icebergs</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White icebergs </a:t>
            </a:r>
            <a:endParaRPr>
              <a:latin typeface="Merriweather Light"/>
              <a:ea typeface="Merriweather Light"/>
              <a:cs typeface="Merriweather Light"/>
              <a:sym typeface="Merriweather Light"/>
            </a:endParaRPr>
          </a:p>
        </p:txBody>
      </p:sp>
      <p:sp>
        <p:nvSpPr>
          <p:cNvPr id="147" name="Google Shape;147;p15"/>
          <p:cNvSpPr txBox="1"/>
          <p:nvPr/>
        </p:nvSpPr>
        <p:spPr>
          <a:xfrm>
            <a:off x="3681675" y="1854425"/>
            <a:ext cx="4642800" cy="23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Description:</a:t>
            </a:r>
            <a:r>
              <a:rPr lang="en">
                <a:latin typeface="Merriweather Light"/>
                <a:ea typeface="Merriweather Light"/>
                <a:cs typeface="Merriweather Light"/>
                <a:sym typeface="Merriweather Light"/>
              </a:rPr>
              <a:t> </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Explorers will be divided into two teams</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One team is the blue icebergs and the other is the white icebergs</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Teams will run up to giant tic tac toe board made from hula hoops and place an iceberg one piece at a time in a hoop</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Teams may also move a piece instead of placing a new one on their turn.</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First team to get 3 in a row wins</a:t>
            </a:r>
            <a:endParaRPr>
              <a:latin typeface="Merriweather Light"/>
              <a:ea typeface="Merriweather Light"/>
              <a:cs typeface="Merriweather Light"/>
              <a:sym typeface="Merriweather Light"/>
            </a:endParaRPr>
          </a:p>
        </p:txBody>
      </p:sp>
      <p:pic>
        <p:nvPicPr>
          <p:cNvPr id="148" name="Google Shape;148;p15"/>
          <p:cNvPicPr preferRelativeResize="0"/>
          <p:nvPr/>
        </p:nvPicPr>
        <p:blipFill>
          <a:blip r:embed="rId3">
            <a:alphaModFix/>
          </a:blip>
          <a:stretch>
            <a:fillRect/>
          </a:stretch>
        </p:blipFill>
        <p:spPr>
          <a:xfrm>
            <a:off x="977575" y="3030500"/>
            <a:ext cx="2516474" cy="1409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ph type="ctrTitle"/>
          </p:nvPr>
        </p:nvSpPr>
        <p:spPr>
          <a:xfrm>
            <a:off x="1425725" y="419325"/>
            <a:ext cx="64551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chemeClr val="accent3"/>
                </a:solidFill>
              </a:rPr>
              <a:t>Africa </a:t>
            </a:r>
            <a:endParaRPr/>
          </a:p>
        </p:txBody>
      </p:sp>
      <p:sp>
        <p:nvSpPr>
          <p:cNvPr id="154" name="Google Shape;154;p16"/>
          <p:cNvSpPr txBox="1"/>
          <p:nvPr/>
        </p:nvSpPr>
        <p:spPr>
          <a:xfrm>
            <a:off x="2839475" y="1227225"/>
            <a:ext cx="3627600" cy="3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Merriweather"/>
                <a:ea typeface="Merriweather"/>
                <a:cs typeface="Merriweather"/>
                <a:sym typeface="Merriweather"/>
              </a:rPr>
              <a:t>Animal Relay Races</a:t>
            </a:r>
            <a:endParaRPr b="1" sz="1600">
              <a:latin typeface="Merriweather"/>
              <a:ea typeface="Merriweather"/>
              <a:cs typeface="Merriweather"/>
              <a:sym typeface="Merriweather"/>
            </a:endParaRPr>
          </a:p>
        </p:txBody>
      </p:sp>
      <p:sp>
        <p:nvSpPr>
          <p:cNvPr id="155" name="Google Shape;155;p16"/>
          <p:cNvSpPr txBox="1"/>
          <p:nvPr/>
        </p:nvSpPr>
        <p:spPr>
          <a:xfrm>
            <a:off x="1015175" y="1773150"/>
            <a:ext cx="2801700" cy="18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Materials:</a:t>
            </a:r>
            <a:endParaRPr b="1">
              <a:latin typeface="Merriweather"/>
              <a:ea typeface="Merriweather"/>
              <a:cs typeface="Merriweather"/>
              <a:sym typeface="Merriweather"/>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Cones for starting line and ending line</a:t>
            </a:r>
            <a:endParaRPr>
              <a:latin typeface="Merriweather Light"/>
              <a:ea typeface="Merriweather Light"/>
              <a:cs typeface="Merriweather Light"/>
              <a:sym typeface="Merriweather Light"/>
            </a:endParaRPr>
          </a:p>
        </p:txBody>
      </p:sp>
      <p:pic>
        <p:nvPicPr>
          <p:cNvPr id="156" name="Google Shape;156;p16"/>
          <p:cNvPicPr preferRelativeResize="0"/>
          <p:nvPr/>
        </p:nvPicPr>
        <p:blipFill>
          <a:blip r:embed="rId3">
            <a:alphaModFix/>
          </a:blip>
          <a:stretch>
            <a:fillRect/>
          </a:stretch>
        </p:blipFill>
        <p:spPr>
          <a:xfrm>
            <a:off x="883175" y="2834525"/>
            <a:ext cx="2297675" cy="1445175"/>
          </a:xfrm>
          <a:prstGeom prst="rect">
            <a:avLst/>
          </a:prstGeom>
          <a:noFill/>
          <a:ln>
            <a:noFill/>
          </a:ln>
        </p:spPr>
      </p:pic>
      <p:sp>
        <p:nvSpPr>
          <p:cNvPr id="157" name="Google Shape;157;p16"/>
          <p:cNvSpPr txBox="1"/>
          <p:nvPr/>
        </p:nvSpPr>
        <p:spPr>
          <a:xfrm>
            <a:off x="3952375" y="1881450"/>
            <a:ext cx="4317900" cy="24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Description: </a:t>
            </a:r>
            <a:endParaRPr b="1">
              <a:latin typeface="Merriweather"/>
              <a:ea typeface="Merriweather"/>
              <a:cs typeface="Merriweather"/>
              <a:sym typeface="Merriweather"/>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Explorers will go from starting line to ending line moving like the animal that is called out</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When all Explorers on the team have finished that team wins.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b="1">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ctrTitle"/>
          </p:nvPr>
        </p:nvSpPr>
        <p:spPr>
          <a:xfrm>
            <a:off x="1493375" y="541100"/>
            <a:ext cx="64551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chemeClr val="accent3"/>
                </a:solidFill>
              </a:rPr>
              <a:t>Australia </a:t>
            </a:r>
            <a:endParaRPr/>
          </a:p>
        </p:txBody>
      </p:sp>
      <p:sp>
        <p:nvSpPr>
          <p:cNvPr id="163" name="Google Shape;163;p17"/>
          <p:cNvSpPr txBox="1"/>
          <p:nvPr/>
        </p:nvSpPr>
        <p:spPr>
          <a:xfrm>
            <a:off x="2338625" y="1340000"/>
            <a:ext cx="4764600" cy="4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latin typeface="Merriweather"/>
                <a:ea typeface="Merriweather"/>
                <a:cs typeface="Merriweather"/>
                <a:sym typeface="Merriweather"/>
              </a:rPr>
              <a:t>Kangaroo Toss</a:t>
            </a:r>
            <a:endParaRPr b="1" sz="1700">
              <a:latin typeface="Merriweather"/>
              <a:ea typeface="Merriweather"/>
              <a:cs typeface="Merriweather"/>
              <a:sym typeface="Merriweather"/>
            </a:endParaRPr>
          </a:p>
        </p:txBody>
      </p:sp>
      <p:sp>
        <p:nvSpPr>
          <p:cNvPr id="164" name="Google Shape;164;p17"/>
          <p:cNvSpPr txBox="1"/>
          <p:nvPr/>
        </p:nvSpPr>
        <p:spPr>
          <a:xfrm>
            <a:off x="893350" y="1624275"/>
            <a:ext cx="2598900" cy="20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Materials: </a:t>
            </a:r>
            <a:endParaRPr b="1">
              <a:latin typeface="Merriweather"/>
              <a:ea typeface="Merriweather"/>
              <a:cs typeface="Merriweather"/>
              <a:sym typeface="Merriweather"/>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Soft Balls (dodge balls) decorated like a joey</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Baskets decorated like a kangaroo</a:t>
            </a:r>
            <a:endParaRPr>
              <a:latin typeface="Merriweather Light"/>
              <a:ea typeface="Merriweather Light"/>
              <a:cs typeface="Merriweather Light"/>
              <a:sym typeface="Merriweather Light"/>
            </a:endParaRPr>
          </a:p>
        </p:txBody>
      </p:sp>
      <p:sp>
        <p:nvSpPr>
          <p:cNvPr id="165" name="Google Shape;165;p17"/>
          <p:cNvSpPr txBox="1"/>
          <p:nvPr/>
        </p:nvSpPr>
        <p:spPr>
          <a:xfrm>
            <a:off x="4874694" y="1900400"/>
            <a:ext cx="3478500" cy="23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Description:</a:t>
            </a:r>
            <a:r>
              <a:rPr lang="en">
                <a:latin typeface="Merriweather Light"/>
                <a:ea typeface="Merriweather Light"/>
                <a:cs typeface="Merriweather Light"/>
                <a:sym typeface="Merriweather Light"/>
              </a:rPr>
              <a:t> </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Explorers will take turns tossing a “Joey” back to it’s mom by getting it in the basket</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Each explorer will get a turn </a:t>
            </a:r>
            <a:endParaRPr>
              <a:latin typeface="Merriweather Light"/>
              <a:ea typeface="Merriweather Light"/>
              <a:cs typeface="Merriweather Light"/>
              <a:sym typeface="Merriweather Light"/>
            </a:endParaRPr>
          </a:p>
        </p:txBody>
      </p:sp>
      <p:pic>
        <p:nvPicPr>
          <p:cNvPr id="166" name="Google Shape;166;p17"/>
          <p:cNvPicPr preferRelativeResize="0"/>
          <p:nvPr/>
        </p:nvPicPr>
        <p:blipFill>
          <a:blip r:embed="rId3">
            <a:alphaModFix/>
          </a:blip>
          <a:stretch>
            <a:fillRect/>
          </a:stretch>
        </p:blipFill>
        <p:spPr>
          <a:xfrm>
            <a:off x="3492255" y="2305121"/>
            <a:ext cx="1185875" cy="1782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type="ctrTitle"/>
          </p:nvPr>
        </p:nvSpPr>
        <p:spPr>
          <a:xfrm>
            <a:off x="1442250" y="365175"/>
            <a:ext cx="64551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chemeClr val="accent3"/>
                </a:solidFill>
              </a:rPr>
              <a:t>North America </a:t>
            </a:r>
            <a:endParaRPr/>
          </a:p>
        </p:txBody>
      </p:sp>
      <p:sp>
        <p:nvSpPr>
          <p:cNvPr id="172" name="Google Shape;172;p18"/>
          <p:cNvSpPr txBox="1"/>
          <p:nvPr/>
        </p:nvSpPr>
        <p:spPr>
          <a:xfrm>
            <a:off x="2910150" y="1245250"/>
            <a:ext cx="3519300" cy="4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erriweather"/>
                <a:ea typeface="Merriweather"/>
                <a:cs typeface="Merriweather"/>
                <a:sym typeface="Merriweather"/>
              </a:rPr>
              <a:t>River and Mountain Jumping</a:t>
            </a:r>
            <a:endParaRPr b="1">
              <a:latin typeface="Merriweather"/>
              <a:ea typeface="Merriweather"/>
              <a:cs typeface="Merriweather"/>
              <a:sym typeface="Merriweather"/>
            </a:endParaRPr>
          </a:p>
        </p:txBody>
      </p:sp>
      <p:sp>
        <p:nvSpPr>
          <p:cNvPr id="173" name="Google Shape;173;p18"/>
          <p:cNvSpPr txBox="1"/>
          <p:nvPr/>
        </p:nvSpPr>
        <p:spPr>
          <a:xfrm>
            <a:off x="920425" y="1881450"/>
            <a:ext cx="3397500" cy="22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Materials: </a:t>
            </a:r>
            <a:endParaRPr b="1">
              <a:latin typeface="Merriweather"/>
              <a:ea typeface="Merriweather"/>
              <a:cs typeface="Merriweather"/>
              <a:sym typeface="Merriweather"/>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Long Jump ropes</a:t>
            </a:r>
            <a:endParaRPr>
              <a:latin typeface="Merriweather Light"/>
              <a:ea typeface="Merriweather Light"/>
              <a:cs typeface="Merriweather Light"/>
              <a:sym typeface="Merriweather Light"/>
            </a:endParaRPr>
          </a:p>
          <a:p>
            <a:pPr indent="0" lvl="0" marL="457200" rtl="0" algn="l">
              <a:spcBef>
                <a:spcPts val="0"/>
              </a:spcBef>
              <a:spcAft>
                <a:spcPts val="0"/>
              </a:spcAft>
              <a:buNone/>
            </a:pPr>
            <a:r>
              <a:rPr lang="en">
                <a:latin typeface="Merriweather Light"/>
                <a:ea typeface="Merriweather Light"/>
                <a:cs typeface="Merriweather Light"/>
                <a:sym typeface="Merriweather Light"/>
              </a:rPr>
              <a:t> </a:t>
            </a:r>
            <a:endParaRPr>
              <a:latin typeface="Merriweather Light"/>
              <a:ea typeface="Merriweather Light"/>
              <a:cs typeface="Merriweather Light"/>
              <a:sym typeface="Merriweather Light"/>
            </a:endParaRPr>
          </a:p>
        </p:txBody>
      </p:sp>
      <p:sp>
        <p:nvSpPr>
          <p:cNvPr id="174" name="Google Shape;174;p18"/>
          <p:cNvSpPr txBox="1"/>
          <p:nvPr/>
        </p:nvSpPr>
        <p:spPr>
          <a:xfrm flipH="1">
            <a:off x="3689125" y="1705450"/>
            <a:ext cx="3397500" cy="27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Description: </a:t>
            </a:r>
            <a:endParaRPr b="1">
              <a:latin typeface="Merriweather"/>
              <a:ea typeface="Merriweather"/>
              <a:cs typeface="Merriweather"/>
              <a:sym typeface="Merriweather"/>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Explorers will take turns jumping over the mountains (made by moving jump rope up and down on the floor) and the rivers (made by moving jump rope side to side on the floor)</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All explorers get the chance to cross</a:t>
            </a:r>
            <a:endParaRPr>
              <a:latin typeface="Merriweather Light"/>
              <a:ea typeface="Merriweather Light"/>
              <a:cs typeface="Merriweather Light"/>
              <a:sym typeface="Merriweather Light"/>
            </a:endParaRPr>
          </a:p>
        </p:txBody>
      </p:sp>
      <p:pic>
        <p:nvPicPr>
          <p:cNvPr id="175" name="Google Shape;175;p18"/>
          <p:cNvPicPr preferRelativeResize="0"/>
          <p:nvPr/>
        </p:nvPicPr>
        <p:blipFill>
          <a:blip r:embed="rId3">
            <a:alphaModFix/>
          </a:blip>
          <a:stretch>
            <a:fillRect/>
          </a:stretch>
        </p:blipFill>
        <p:spPr>
          <a:xfrm>
            <a:off x="1442250" y="2849848"/>
            <a:ext cx="2246900" cy="1400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ctrTitle"/>
          </p:nvPr>
        </p:nvSpPr>
        <p:spPr>
          <a:xfrm>
            <a:off x="1344450" y="432825"/>
            <a:ext cx="64551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chemeClr val="accent3"/>
                </a:solidFill>
              </a:rPr>
              <a:t>Europe </a:t>
            </a:r>
            <a:r>
              <a:rPr lang="en">
                <a:solidFill>
                  <a:schemeClr val="accent3"/>
                </a:solidFill>
              </a:rPr>
              <a:t> </a:t>
            </a:r>
            <a:endParaRPr/>
          </a:p>
        </p:txBody>
      </p:sp>
      <p:sp>
        <p:nvSpPr>
          <p:cNvPr id="181" name="Google Shape;181;p19"/>
          <p:cNvSpPr txBox="1"/>
          <p:nvPr/>
        </p:nvSpPr>
        <p:spPr>
          <a:xfrm>
            <a:off x="3329750" y="1245275"/>
            <a:ext cx="28695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erriweather"/>
                <a:ea typeface="Merriweather"/>
                <a:cs typeface="Merriweather"/>
                <a:sym typeface="Merriweather"/>
              </a:rPr>
              <a:t>Taming the Mountains</a:t>
            </a:r>
            <a:endParaRPr b="1">
              <a:latin typeface="Merriweather"/>
              <a:ea typeface="Merriweather"/>
              <a:cs typeface="Merriweather"/>
              <a:sym typeface="Merriweather"/>
            </a:endParaRPr>
          </a:p>
        </p:txBody>
      </p:sp>
      <p:sp>
        <p:nvSpPr>
          <p:cNvPr id="182" name="Google Shape;182;p19"/>
          <p:cNvSpPr txBox="1"/>
          <p:nvPr/>
        </p:nvSpPr>
        <p:spPr>
          <a:xfrm>
            <a:off x="1055775" y="2138625"/>
            <a:ext cx="2531100" cy="20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Materials:</a:t>
            </a:r>
            <a:r>
              <a:rPr lang="en">
                <a:latin typeface="Merriweather Light"/>
                <a:ea typeface="Merriweather Light"/>
                <a:cs typeface="Merriweather Light"/>
                <a:sym typeface="Merriweather Light"/>
              </a:rPr>
              <a:t> </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Large Cones</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Hula Hoops</a:t>
            </a:r>
            <a:endParaRPr>
              <a:latin typeface="Merriweather Light"/>
              <a:ea typeface="Merriweather Light"/>
              <a:cs typeface="Merriweather Light"/>
              <a:sym typeface="Merriweather Light"/>
            </a:endParaRPr>
          </a:p>
        </p:txBody>
      </p:sp>
      <p:sp>
        <p:nvSpPr>
          <p:cNvPr id="183" name="Google Shape;183;p19"/>
          <p:cNvSpPr txBox="1"/>
          <p:nvPr/>
        </p:nvSpPr>
        <p:spPr>
          <a:xfrm>
            <a:off x="4629150" y="1976175"/>
            <a:ext cx="3681600" cy="24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erriweather Light"/>
                <a:ea typeface="Merriweather Light"/>
                <a:cs typeface="Merriweather Light"/>
                <a:sym typeface="Merriweather Light"/>
              </a:rPr>
              <a:t>Description: </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Explorers will each take a turn trying to tame a mountain by tossing a hula hoop over it.</a:t>
            </a:r>
            <a:endParaRPr>
              <a:latin typeface="Merriweather Light"/>
              <a:ea typeface="Merriweather Light"/>
              <a:cs typeface="Merriweather Light"/>
              <a:sym typeface="Merriweather Light"/>
            </a:endParaRPr>
          </a:p>
          <a:p>
            <a:pPr indent="0" lvl="0" marL="457200" rtl="0" algn="l">
              <a:spcBef>
                <a:spcPts val="0"/>
              </a:spcBef>
              <a:spcAft>
                <a:spcPts val="0"/>
              </a:spcAft>
              <a:buNone/>
            </a:pPr>
            <a:r>
              <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Each explorer will be given two turns</a:t>
            </a:r>
            <a:endParaRPr>
              <a:latin typeface="Merriweather Light"/>
              <a:ea typeface="Merriweather Light"/>
              <a:cs typeface="Merriweather Light"/>
              <a:sym typeface="Merriweather Light"/>
            </a:endParaRPr>
          </a:p>
        </p:txBody>
      </p:sp>
      <p:pic>
        <p:nvPicPr>
          <p:cNvPr id="184" name="Google Shape;184;p19"/>
          <p:cNvPicPr preferRelativeResize="0"/>
          <p:nvPr/>
        </p:nvPicPr>
        <p:blipFill>
          <a:blip r:embed="rId3">
            <a:alphaModFix/>
          </a:blip>
          <a:stretch>
            <a:fillRect/>
          </a:stretch>
        </p:blipFill>
        <p:spPr>
          <a:xfrm>
            <a:off x="1651597" y="3057309"/>
            <a:ext cx="1935275" cy="12878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0"/>
          <p:cNvSpPr txBox="1"/>
          <p:nvPr>
            <p:ph type="ctrTitle"/>
          </p:nvPr>
        </p:nvSpPr>
        <p:spPr>
          <a:xfrm>
            <a:off x="1344450" y="365175"/>
            <a:ext cx="64551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solidFill>
                  <a:schemeClr val="accent3"/>
                </a:solidFill>
              </a:rPr>
              <a:t>Asia </a:t>
            </a:r>
            <a:r>
              <a:rPr lang="en">
                <a:solidFill>
                  <a:schemeClr val="accent3"/>
                </a:solidFill>
              </a:rPr>
              <a:t> </a:t>
            </a:r>
            <a:endParaRPr/>
          </a:p>
        </p:txBody>
      </p:sp>
      <p:sp>
        <p:nvSpPr>
          <p:cNvPr id="190" name="Google Shape;190;p20"/>
          <p:cNvSpPr txBox="1"/>
          <p:nvPr/>
        </p:nvSpPr>
        <p:spPr>
          <a:xfrm>
            <a:off x="3343275" y="1204650"/>
            <a:ext cx="2693700" cy="4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erriweather"/>
                <a:ea typeface="Merriweather"/>
                <a:cs typeface="Merriweather"/>
                <a:sym typeface="Merriweather"/>
              </a:rPr>
              <a:t>Spice Run</a:t>
            </a:r>
            <a:endParaRPr b="1">
              <a:latin typeface="Merriweather"/>
              <a:ea typeface="Merriweather"/>
              <a:cs typeface="Merriweather"/>
              <a:sym typeface="Merriweather"/>
            </a:endParaRPr>
          </a:p>
        </p:txBody>
      </p:sp>
      <p:sp>
        <p:nvSpPr>
          <p:cNvPr id="191" name="Google Shape;191;p20"/>
          <p:cNvSpPr txBox="1"/>
          <p:nvPr/>
        </p:nvSpPr>
        <p:spPr>
          <a:xfrm>
            <a:off x="1001625" y="1746075"/>
            <a:ext cx="3059100" cy="22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Materials:</a:t>
            </a:r>
            <a:r>
              <a:rPr lang="en">
                <a:latin typeface="Merriweather Light"/>
                <a:ea typeface="Merriweather Light"/>
                <a:cs typeface="Merriweather Light"/>
                <a:sym typeface="Merriweather Light"/>
              </a:rPr>
              <a:t> </a:t>
            </a:r>
            <a:endParaRPr>
              <a:latin typeface="Merriweather Light"/>
              <a:ea typeface="Merriweather Light"/>
              <a:cs typeface="Merriweather Light"/>
              <a:sym typeface="Merriweather Light"/>
            </a:endParaRPr>
          </a:p>
          <a:p>
            <a:pPr indent="0" lvl="0" marL="0" rtl="0" algn="l">
              <a:spcBef>
                <a:spcPts val="0"/>
              </a:spcBef>
              <a:spcAft>
                <a:spcPts val="0"/>
              </a:spcAft>
              <a:buNone/>
            </a:pPr>
            <a:r>
              <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Spoons or ladles (depending on explorers)</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Small Buckets</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Beans or small balls</a:t>
            </a:r>
            <a:endParaRPr>
              <a:latin typeface="Merriweather Light"/>
              <a:ea typeface="Merriweather Light"/>
              <a:cs typeface="Merriweather Light"/>
              <a:sym typeface="Merriweather Light"/>
            </a:endParaRPr>
          </a:p>
        </p:txBody>
      </p:sp>
      <p:sp>
        <p:nvSpPr>
          <p:cNvPr id="192" name="Google Shape;192;p20"/>
          <p:cNvSpPr txBox="1"/>
          <p:nvPr/>
        </p:nvSpPr>
        <p:spPr>
          <a:xfrm>
            <a:off x="4669750" y="1881450"/>
            <a:ext cx="3735900" cy="23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erriweather"/>
                <a:ea typeface="Merriweather"/>
                <a:cs typeface="Merriweather"/>
                <a:sym typeface="Merriweather"/>
              </a:rPr>
              <a:t>Description:</a:t>
            </a:r>
            <a:endParaRPr b="1">
              <a:latin typeface="Merriweather"/>
              <a:ea typeface="Merriweather"/>
              <a:cs typeface="Merriweather"/>
              <a:sym typeface="Merriweather"/>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Explorer teams will work to transport their spices (ball or beans) to their bucket</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t/>
            </a:r>
            <a:endParaRPr>
              <a:latin typeface="Merriweather Light"/>
              <a:ea typeface="Merriweather Light"/>
              <a:cs typeface="Merriweather Light"/>
              <a:sym typeface="Merriweather Light"/>
            </a:endParaRPr>
          </a:p>
          <a:p>
            <a:pPr indent="-317500" lvl="0" marL="457200" rtl="0" algn="l">
              <a:spcBef>
                <a:spcPts val="0"/>
              </a:spcBef>
              <a:spcAft>
                <a:spcPts val="0"/>
              </a:spcAft>
              <a:buSzPts val="1400"/>
              <a:buFont typeface="Merriweather Light"/>
              <a:buChar char="●"/>
            </a:pPr>
            <a:r>
              <a:rPr lang="en">
                <a:latin typeface="Merriweather Light"/>
                <a:ea typeface="Merriweather Light"/>
                <a:cs typeface="Merriweather Light"/>
                <a:sym typeface="Merriweather Light"/>
              </a:rPr>
              <a:t>Activity</a:t>
            </a:r>
            <a:r>
              <a:rPr lang="en">
                <a:latin typeface="Merriweather Light"/>
                <a:ea typeface="Merriweather Light"/>
                <a:cs typeface="Merriweather Light"/>
                <a:sym typeface="Merriweather Light"/>
              </a:rPr>
              <a:t> will be timed and spices counted at the end. </a:t>
            </a:r>
            <a:endParaRPr>
              <a:latin typeface="Merriweather Light"/>
              <a:ea typeface="Merriweather Light"/>
              <a:cs typeface="Merriweather Light"/>
              <a:sym typeface="Merriweather Light"/>
            </a:endParaRPr>
          </a:p>
        </p:txBody>
      </p:sp>
      <p:pic>
        <p:nvPicPr>
          <p:cNvPr id="193" name="Google Shape;193;p20"/>
          <p:cNvPicPr preferRelativeResize="0"/>
          <p:nvPr/>
        </p:nvPicPr>
        <p:blipFill>
          <a:blip r:embed="rId3">
            <a:alphaModFix/>
          </a:blip>
          <a:stretch>
            <a:fillRect/>
          </a:stretch>
        </p:blipFill>
        <p:spPr>
          <a:xfrm>
            <a:off x="2051623" y="3282050"/>
            <a:ext cx="2279725" cy="1280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ltshire template">
  <a:themeElements>
    <a:clrScheme name="Custom 347">
      <a:dk1>
        <a:srgbClr val="3F3333"/>
      </a:dk1>
      <a:lt1>
        <a:srgbClr val="FFFFFF"/>
      </a:lt1>
      <a:dk2>
        <a:srgbClr val="918484"/>
      </a:dk2>
      <a:lt2>
        <a:srgbClr val="F0EBE6"/>
      </a:lt2>
      <a:accent1>
        <a:srgbClr val="9CA33C"/>
      </a:accent1>
      <a:accent2>
        <a:srgbClr val="FCD104"/>
      </a:accent2>
      <a:accent3>
        <a:srgbClr val="FF9B28"/>
      </a:accent3>
      <a:accent4>
        <a:srgbClr val="EC2928"/>
      </a:accent4>
      <a:accent5>
        <a:srgbClr val="A7362F"/>
      </a:accent5>
      <a:accent6>
        <a:srgbClr val="C56B18"/>
      </a:accent6>
      <a:hlink>
        <a:srgbClr val="A7362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